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265" r:id="rId1"/>
  </p:sldMasterIdLst>
  <p:notesMasterIdLst>
    <p:notesMasterId r:id="rId23"/>
  </p:notesMasterIdLst>
  <p:sldIdLst>
    <p:sldId id="324" r:id="rId2"/>
    <p:sldId id="327" r:id="rId3"/>
    <p:sldId id="331" r:id="rId4"/>
    <p:sldId id="337" r:id="rId5"/>
    <p:sldId id="332" r:id="rId6"/>
    <p:sldId id="336" r:id="rId7"/>
    <p:sldId id="335" r:id="rId8"/>
    <p:sldId id="333" r:id="rId9"/>
    <p:sldId id="334" r:id="rId10"/>
    <p:sldId id="330" r:id="rId11"/>
    <p:sldId id="328" r:id="rId12"/>
    <p:sldId id="329" r:id="rId13"/>
    <p:sldId id="258" r:id="rId14"/>
    <p:sldId id="326" r:id="rId15"/>
    <p:sldId id="325" r:id="rId16"/>
    <p:sldId id="259" r:id="rId17"/>
    <p:sldId id="260" r:id="rId18"/>
    <p:sldId id="261" r:id="rId19"/>
    <p:sldId id="262" r:id="rId20"/>
    <p:sldId id="264" r:id="rId21"/>
    <p:sldId id="265" r:id="rId22"/>
  </p:sldIdLst>
  <p:sldSz cx="18288000" cy="10287000"/>
  <p:notesSz cx="10287000" cy="18288000"/>
  <p:embeddedFontLst>
    <p:embeddedFont>
      <p:font typeface="Noto Sans KR Black" panose="020B0600000101010101" charset="-127"/>
      <p:bold r:id="rId24"/>
    </p:embeddedFont>
    <p:embeddedFont>
      <p:font typeface="Noto Sans KR ExtraBold" panose="020B0600000101010101" charset="-127"/>
      <p:bold r:id="rId25"/>
    </p:embeddedFont>
    <p:embeddedFont>
      <p:font typeface="Noto Sans KR Light" panose="020B0600000101010101" charset="-127"/>
      <p:regular r:id="rId26"/>
    </p:embeddedFont>
    <p:embeddedFont>
      <p:font typeface="Noto Sans KR Regular" panose="020B0600000101010101" charset="-127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Segoe UI Black" panose="020B0A02040204020203" pitchFamily="34" charset="0"/>
      <p:bold r:id="rId32"/>
      <p:boldItalic r:id="rId33"/>
    </p:embeddedFont>
    <p:embeddedFont>
      <p:font typeface="Tw Cen MT Condensed Extra Bold" panose="020B0803020202020204" pitchFamily="34" charset="0"/>
      <p:regular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3F81"/>
    <a:srgbClr val="A8D0FF"/>
    <a:srgbClr val="DBEBFF"/>
    <a:srgbClr val="06346D"/>
    <a:srgbClr val="75B4FF"/>
    <a:srgbClr val="4298FF"/>
    <a:srgbClr val="02254F"/>
    <a:srgbClr val="0064DD"/>
    <a:srgbClr val="0F7CFF"/>
    <a:srgbClr val="004C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49"/>
    <p:restoredTop sz="92231"/>
  </p:normalViewPr>
  <p:slideViewPr>
    <p:cSldViewPr snapToObjects="1">
      <p:cViewPr varScale="1">
        <p:scale>
          <a:sx n="67" d="100"/>
          <a:sy n="67" d="100"/>
        </p:scale>
        <p:origin x="126" y="78"/>
      </p:cViewPr>
      <p:guideLst>
        <p:guide orient="horz" pos="3240"/>
        <p:guide pos="57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D7FBB5-51DC-490F-B853-A4FB2944E1B9}" type="datetimeFigureOut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DC16A2-CE74-45B2-9083-BB7DE70BBE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879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DC16A2-CE74-45B2-9083-BB7DE70BBE6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834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0F191-77A1-4F4D-A5A3-E81A595EDBF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3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0F191-77A1-4F4D-A5A3-E81A595EDBF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200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0F191-77A1-4F4D-A5A3-E81A595EDBF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694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0F191-77A1-4F4D-A5A3-E81A595EDBF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803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0F191-77A1-4F4D-A5A3-E81A595EDBF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38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B6DAC-8761-427A-BA7E-F5601C9E743D}" type="datetime1">
              <a:rPr lang="en-US" altLang="ko-KR" smtClean="0"/>
              <a:t>3/8/2024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3E9F5-6AE4-4C91-A3EC-76FE79911952}" type="datetime1">
              <a:rPr lang="en-US" altLang="ko-KR" smtClean="0"/>
              <a:t>3/8/2024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F2D8B-B41C-492E-8E60-B0905B599D6B}" type="datetime1">
              <a:rPr lang="en-US" altLang="ko-KR" smtClean="0"/>
              <a:t>3/8/2024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75426-55FC-4F10-9C8A-8BC355CD7BA3}" type="datetime1">
              <a:rPr lang="en-US" altLang="ko-KR" smtClean="0"/>
              <a:t>3/8/2024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400AD7B-3AD6-4BCD-96D0-B76622526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647237"/>
            <a:ext cx="2133600" cy="365125"/>
          </a:xfrm>
        </p:spPr>
        <p:txBody>
          <a:bodyPr/>
          <a:lstStyle>
            <a:lvl1pPr>
              <a:defRPr sz="1600">
                <a:latin typeface="Noto Sans KR Light" panose="020B0200000000000000" pitchFamily="50" charset="-127"/>
                <a:ea typeface="Noto Sans KR Light" panose="020B0200000000000000" pitchFamily="50" charset="-127"/>
              </a:defRPr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2" descr="금융결제원 로고 흰색 배경">
            <a:extLst>
              <a:ext uri="{FF2B5EF4-FFF2-40B4-BE49-F238E27FC236}">
                <a16:creationId xmlns:a16="http://schemas.microsoft.com/office/drawing/2014/main" id="{7400A6D4-2648-493A-BA0C-5E1F398AD41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25405" r="9334" b="29595"/>
          <a:stretch/>
        </p:blipFill>
        <p:spPr bwMode="auto">
          <a:xfrm>
            <a:off x="376455" y="9675268"/>
            <a:ext cx="1154162" cy="34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3FCED-9262-4ADC-AD6B-C06D68D26ABC}" type="datetime1">
              <a:rPr lang="en-US" altLang="ko-KR" smtClean="0"/>
              <a:t>3/8/2024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B928F1A-B421-4865-8282-32B1DE16F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647237"/>
            <a:ext cx="2133600" cy="365125"/>
          </a:xfrm>
        </p:spPr>
        <p:txBody>
          <a:bodyPr/>
          <a:lstStyle>
            <a:lvl1pPr>
              <a:defRPr sz="1600"/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44B2E-4D7E-4864-B42C-CCA03CF52B6B}" type="datetime1">
              <a:rPr lang="en-US" altLang="ko-KR" smtClean="0"/>
              <a:t>3/8/2024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E063B-ADEE-4EC1-99D3-9582411AE784}" type="datetime1">
              <a:rPr lang="en-US" altLang="ko-KR" smtClean="0"/>
              <a:t>3/8/2024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F9BBE-9815-47E0-BB9A-0798747A9426}" type="datetime1">
              <a:rPr lang="en-US" altLang="ko-KR" smtClean="0"/>
              <a:t>3/8/2024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C7576-28F6-4DD4-AC15-70ABDA2267F2}" type="datetime1">
              <a:rPr lang="en-US" altLang="ko-KR" smtClean="0"/>
              <a:t>3/8/2024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17D24-37D8-4C41-A60B-C7BFF3D8CF70}" type="datetime1">
              <a:rPr lang="en-US" altLang="ko-KR" smtClean="0"/>
              <a:t>3/8/2024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41A36-0656-4680-ACC4-ED332B71D47B}" type="datetime1">
              <a:rPr lang="en-US" altLang="ko-KR" smtClean="0"/>
              <a:t>3/8/2024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BF83A-5902-4CC8-8EF1-C07099F45F19}" type="datetime1">
              <a:rPr lang="en-US" altLang="ko-KR" smtClean="0"/>
              <a:t>3/8/2024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jpg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3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22.png"/><Relationship Id="rId10" Type="http://schemas.openxmlformats.org/officeDocument/2006/relationships/image" Target="../media/image34.svg"/><Relationship Id="rId4" Type="http://schemas.microsoft.com/office/2007/relationships/hdphoto" Target="../media/hdphoto2.wdp"/><Relationship Id="rId9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07343A3-14BB-4F5D-BE40-8B1BF8383A65}"/>
              </a:ext>
            </a:extLst>
          </p:cNvPr>
          <p:cNvGrpSpPr/>
          <p:nvPr/>
        </p:nvGrpSpPr>
        <p:grpSpPr>
          <a:xfrm>
            <a:off x="4495800" y="1423966"/>
            <a:ext cx="9296400" cy="7439068"/>
            <a:chOff x="3569693" y="1381672"/>
            <a:chExt cx="5105885" cy="40857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8319FEB-1531-41B8-955D-CDD160AA9131}"/>
                </a:ext>
              </a:extLst>
            </p:cNvPr>
            <p:cNvSpPr txBox="1"/>
            <p:nvPr/>
          </p:nvSpPr>
          <p:spPr>
            <a:xfrm>
              <a:off x="3569693" y="2313381"/>
              <a:ext cx="5105885" cy="2222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75000"/>
                </a:lnSpc>
              </a:pPr>
              <a:r>
                <a:rPr lang="en-US" altLang="ko-KR" sz="17000" spc="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D3D3D3">
                      <a:alpha val="20000"/>
                    </a:srgbClr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ONBOARDING</a:t>
              </a:r>
              <a:endParaRPr lang="en-US" altLang="ko-KR" sz="14200" spc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3D3D3">
                    <a:alpha val="20000"/>
                  </a:srgb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80E1BF28-C167-41D4-A579-1B65DECE7633}"/>
                </a:ext>
              </a:extLst>
            </p:cNvPr>
            <p:cNvCxnSpPr>
              <a:cxnSpLocks/>
            </p:cNvCxnSpPr>
            <p:nvPr/>
          </p:nvCxnSpPr>
          <p:spPr>
            <a:xfrm>
              <a:off x="5340777" y="1381672"/>
              <a:ext cx="1510447" cy="0"/>
            </a:xfrm>
            <a:prstGeom prst="line">
              <a:avLst/>
            </a:prstGeom>
            <a:ln w="31750" cap="rnd">
              <a:solidFill>
                <a:srgbClr val="212121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C444C7B-BF76-48CA-810F-41473C765CF3}"/>
                </a:ext>
              </a:extLst>
            </p:cNvPr>
            <p:cNvCxnSpPr>
              <a:cxnSpLocks/>
            </p:cNvCxnSpPr>
            <p:nvPr/>
          </p:nvCxnSpPr>
          <p:spPr>
            <a:xfrm>
              <a:off x="5340777" y="5467450"/>
              <a:ext cx="1510447" cy="0"/>
            </a:xfrm>
            <a:prstGeom prst="line">
              <a:avLst/>
            </a:prstGeom>
            <a:ln w="31750" cap="rnd">
              <a:solidFill>
                <a:srgbClr val="212121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518B17E-D774-4BCA-98D3-D84061FC9B98}"/>
                </a:ext>
              </a:extLst>
            </p:cNvPr>
            <p:cNvSpPr txBox="1"/>
            <p:nvPr/>
          </p:nvSpPr>
          <p:spPr>
            <a:xfrm>
              <a:off x="5519563" y="2600370"/>
              <a:ext cx="1152880" cy="219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12121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2024 </a:t>
              </a:r>
              <a:r>
                <a:rPr lang="ko-KR" altLang="en-US" sz="20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12121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상반기</a:t>
              </a:r>
              <a:r>
                <a:rPr lang="en-US" altLang="ko-KR" sz="20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12121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..</a:t>
              </a:r>
              <a:endParaRPr lang="en-US" sz="2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ECB3EB-45AF-4802-A979-3B66B457B6A3}"/>
                </a:ext>
              </a:extLst>
            </p:cNvPr>
            <p:cNvSpPr txBox="1"/>
            <p:nvPr/>
          </p:nvSpPr>
          <p:spPr>
            <a:xfrm>
              <a:off x="3737025" y="2920718"/>
              <a:ext cx="4717958" cy="963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1212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2024 </a:t>
              </a:r>
              <a:r>
                <a:rPr lang="ko-KR" altLang="en-US" sz="54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1212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상반기 신입직원</a:t>
              </a:r>
              <a:endParaRPr lang="en-US" altLang="ko-KR" sz="5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  <a:p>
              <a:pPr algn="ctr"/>
              <a:r>
                <a:rPr lang="ko-KR" altLang="en-US" sz="5400" spc="-15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1212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온보딩</a:t>
              </a:r>
              <a:r>
                <a:rPr lang="ko-KR" altLang="en-US" sz="54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1212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 프로젝트</a:t>
              </a:r>
              <a:endParaRPr lang="en-US" sz="5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AB48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4162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044155E2-4720-442C-8452-9834BF982873}"/>
              </a:ext>
            </a:extLst>
          </p:cNvPr>
          <p:cNvSpPr txBox="1"/>
          <p:nvPr/>
        </p:nvSpPr>
        <p:spPr>
          <a:xfrm>
            <a:off x="12192000" y="7086469"/>
            <a:ext cx="5943600" cy="1752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가나다라마바사아자차카타파하가나다라마바사아자차카타파하</a:t>
            </a:r>
            <a:endParaRPr lang="en-US" altLang="ko-KR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가나다라마바사아자차카타파하</a:t>
            </a:r>
            <a:endParaRPr lang="en-US" altLang="ko-KR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가나다라마바사아자차카타파하</a:t>
            </a:r>
            <a:endParaRPr lang="en-US" altLang="ko-KR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가나다라마바사아자차카타파하</a:t>
            </a:r>
            <a:endParaRPr lang="en-US" altLang="ko-KR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40000"/>
              </a:lnSpc>
            </a:pPr>
            <a:endParaRPr lang="en-US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7D12C0D-3F45-4F16-8F1C-A074D3F1440D}"/>
              </a:ext>
            </a:extLst>
          </p:cNvPr>
          <p:cNvSpPr txBox="1"/>
          <p:nvPr/>
        </p:nvSpPr>
        <p:spPr>
          <a:xfrm>
            <a:off x="513933" y="449692"/>
            <a:ext cx="10486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346D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01.</a:t>
            </a:r>
            <a:endParaRPr 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6346D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3124020-A8AE-4D91-AFE0-FB81AE71949D}"/>
              </a:ext>
            </a:extLst>
          </p:cNvPr>
          <p:cNvSpPr txBox="1"/>
          <p:nvPr/>
        </p:nvSpPr>
        <p:spPr>
          <a:xfrm>
            <a:off x="1502362" y="571138"/>
            <a:ext cx="13813838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Black" panose="020B0600000101010101" charset="-127"/>
                <a:ea typeface="Noto Sans KR Black" panose="020B0600000101010101" charset="-127"/>
              </a:rPr>
              <a:t>SMTP </a:t>
            </a:r>
            <a:r>
              <a:rPr lang="en-US" sz="4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Black" panose="020B0600000101010101" charset="-127"/>
                <a:ea typeface="Noto Sans KR Black" panose="020B0600000101010101" charset="-127"/>
              </a:rPr>
              <a:t>Onetel</a:t>
            </a:r>
            <a:r>
              <a:rPr 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Black" panose="020B0600000101010101" charset="-127"/>
                <a:ea typeface="Noto Sans KR Black" panose="020B0600000101010101" charset="-127"/>
              </a:rPr>
              <a:t> Mail Relay </a:t>
            </a:r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Black" panose="020B0600000101010101" charset="-127"/>
                <a:ea typeface="Noto Sans KR Black" panose="020B0600000101010101" charset="-127"/>
              </a:rPr>
              <a:t>요구사항 및 진행 배경</a:t>
            </a:r>
            <a:r>
              <a:rPr 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Black" panose="020B0600000101010101" charset="-127"/>
                <a:ea typeface="Noto Sans KR Black" panose="020B0600000101010101" charset="-127"/>
              </a:rPr>
              <a:t> 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386026E-4578-429B-8775-260DAC91A9AC}"/>
              </a:ext>
            </a:extLst>
          </p:cNvPr>
          <p:cNvCxnSpPr>
            <a:cxnSpLocks/>
          </p:cNvCxnSpPr>
          <p:nvPr/>
        </p:nvCxnSpPr>
        <p:spPr>
          <a:xfrm>
            <a:off x="607912" y="1280689"/>
            <a:ext cx="8755163" cy="0"/>
          </a:xfrm>
          <a:prstGeom prst="line">
            <a:avLst/>
          </a:prstGeom>
          <a:ln w="28575">
            <a:solidFill>
              <a:srgbClr val="0634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7340D523-AD79-4DA6-B5F8-2CDB662BB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0" y="9006311"/>
            <a:ext cx="9450119" cy="1267002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40016B97-A076-484D-8164-C90A57E51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334A19E5-F212-4DDC-98EB-DB0E43956AE5}"/>
              </a:ext>
            </a:extLst>
          </p:cNvPr>
          <p:cNvSpPr/>
          <p:nvPr/>
        </p:nvSpPr>
        <p:spPr>
          <a:xfrm>
            <a:off x="914400" y="1790700"/>
            <a:ext cx="7696200" cy="609599"/>
          </a:xfrm>
          <a:prstGeom prst="round2SameRect">
            <a:avLst>
              <a:gd name="adj1" fmla="val 29433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기존 비밀번호 변경 방식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4D475DF-334D-4522-804D-73BD88EAA84C}"/>
              </a:ext>
            </a:extLst>
          </p:cNvPr>
          <p:cNvSpPr txBox="1"/>
          <p:nvPr/>
        </p:nvSpPr>
        <p:spPr>
          <a:xfrm>
            <a:off x="914400" y="2567802"/>
            <a:ext cx="7696200" cy="66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i="1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원내 사용 중인 일부 시스템 계정 비밀번호 변경 시 </a:t>
            </a:r>
            <a:endParaRPr lang="en-US" altLang="ko-KR" sz="1600" i="1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i="1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ExtraBold" panose="020B0600000101010101" charset="-127"/>
                <a:ea typeface="Noto Sans KR ExtraBold" panose="020B0600000101010101" charset="-127"/>
              </a:rPr>
              <a:t>‘</a:t>
            </a:r>
            <a:r>
              <a:rPr lang="ko-KR" altLang="en-US" sz="1600" i="1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600000101010101" charset="-127"/>
                <a:ea typeface="Noto Sans KR Regular" panose="020B0600000101010101" charset="-127"/>
              </a:rPr>
              <a:t>담당자를 통한 변경</a:t>
            </a:r>
            <a:r>
              <a:rPr lang="en-US" altLang="ko-KR" sz="1600" i="1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ExtraBold" panose="020B0600000101010101" charset="-127"/>
                <a:ea typeface="Noto Sans KR ExtraBold" panose="020B0600000101010101" charset="-127"/>
              </a:rPr>
              <a:t>’ </a:t>
            </a:r>
            <a:r>
              <a:rPr lang="ko-KR" altLang="en-US" sz="1600" i="1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만 가능</a:t>
            </a:r>
            <a:endParaRPr lang="ko-KR" altLang="en-US" sz="1600" i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231C9BE-B2B4-47A2-A206-65813A35E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4366" y="1892751"/>
            <a:ext cx="6524625" cy="378142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132614B-6120-4983-BC46-EC1BE958B4D8}"/>
              </a:ext>
            </a:extLst>
          </p:cNvPr>
          <p:cNvSpPr/>
          <p:nvPr/>
        </p:nvSpPr>
        <p:spPr>
          <a:xfrm>
            <a:off x="914400" y="3390900"/>
            <a:ext cx="7696200" cy="419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47122DF-CD0E-4C4B-878D-D59A280FC6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203" r="79139" b="32546"/>
          <a:stretch/>
        </p:blipFill>
        <p:spPr>
          <a:xfrm>
            <a:off x="3605361" y="4662909"/>
            <a:ext cx="762000" cy="73515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83EA530-692E-4C51-9046-FAFD448AF2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5200" y="5603652"/>
            <a:ext cx="643103" cy="59088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51134CC-0522-447B-B6CB-6B866D1BE5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1386" y="5378734"/>
            <a:ext cx="609600" cy="59088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CEC19BE-0BE0-4FA7-ACD2-AD2FCB705B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5116482"/>
            <a:ext cx="710241" cy="739835"/>
          </a:xfrm>
          <a:prstGeom prst="rect">
            <a:avLst/>
          </a:prstGeom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8AA1E7B-381A-4864-BC51-9C5D8C5E9AC4}"/>
              </a:ext>
            </a:extLst>
          </p:cNvPr>
          <p:cNvCxnSpPr>
            <a:cxnSpLocks/>
          </p:cNvCxnSpPr>
          <p:nvPr/>
        </p:nvCxnSpPr>
        <p:spPr>
          <a:xfrm>
            <a:off x="2204990" y="5486400"/>
            <a:ext cx="99541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FC5880CF-B1D6-4DDA-9FBB-03665D83E1C5}"/>
              </a:ext>
            </a:extLst>
          </p:cNvPr>
          <p:cNvCxnSpPr>
            <a:cxnSpLocks/>
          </p:cNvCxnSpPr>
          <p:nvPr/>
        </p:nvCxnSpPr>
        <p:spPr>
          <a:xfrm>
            <a:off x="5252990" y="5486400"/>
            <a:ext cx="99541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말풍선: 모서리가 둥근 사각형 39">
            <a:extLst>
              <a:ext uri="{FF2B5EF4-FFF2-40B4-BE49-F238E27FC236}">
                <a16:creationId xmlns:a16="http://schemas.microsoft.com/office/drawing/2014/main" id="{3359EF4D-23DB-4DD4-BFA5-5B48665E3D26}"/>
              </a:ext>
            </a:extLst>
          </p:cNvPr>
          <p:cNvSpPr/>
          <p:nvPr/>
        </p:nvSpPr>
        <p:spPr>
          <a:xfrm>
            <a:off x="2033439" y="4082165"/>
            <a:ext cx="1371600" cy="735134"/>
          </a:xfrm>
          <a:prstGeom prst="wedgeRoundRectCallout">
            <a:avLst>
              <a:gd name="adj1" fmla="val 444"/>
              <a:gd name="adj2" fmla="val 71763"/>
              <a:gd name="adj3" fmla="val 16667"/>
            </a:avLst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비밀번호</a:t>
            </a:r>
            <a:r>
              <a:rPr lang="en-US" altLang="ko-KR" sz="1200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ko-KR" altLang="en-US" sz="1200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변경 </a:t>
            </a:r>
            <a:endParaRPr lang="en-US" altLang="ko-KR" sz="1200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algn="ctr"/>
            <a:r>
              <a:rPr lang="ko-KR" altLang="en-US" sz="1200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요청</a:t>
            </a:r>
            <a:endParaRPr lang="ko-KR" altLang="en-US" sz="1200" dirty="0"/>
          </a:p>
        </p:txBody>
      </p:sp>
      <p:pic>
        <p:nvPicPr>
          <p:cNvPr id="1032" name="Picture 8" descr="KCUBE">
            <a:extLst>
              <a:ext uri="{FF2B5EF4-FFF2-40B4-BE49-F238E27FC236}">
                <a16:creationId xmlns:a16="http://schemas.microsoft.com/office/drawing/2014/main" id="{A6560C84-3AE2-4258-8132-149AF8EB9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566" y="5201758"/>
            <a:ext cx="1910434" cy="53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말풍선: 모서리가 둥근 사각형 101">
            <a:extLst>
              <a:ext uri="{FF2B5EF4-FFF2-40B4-BE49-F238E27FC236}">
                <a16:creationId xmlns:a16="http://schemas.microsoft.com/office/drawing/2014/main" id="{EAF65E10-DB81-4907-87D8-E0BC03C4C58E}"/>
              </a:ext>
            </a:extLst>
          </p:cNvPr>
          <p:cNvSpPr/>
          <p:nvPr/>
        </p:nvSpPr>
        <p:spPr>
          <a:xfrm rot="10800000">
            <a:off x="5236777" y="6194537"/>
            <a:ext cx="1371600" cy="735134"/>
          </a:xfrm>
          <a:prstGeom prst="wedgeRoundRectCallout">
            <a:avLst>
              <a:gd name="adj1" fmla="val -2393"/>
              <a:gd name="adj2" fmla="val 77056"/>
              <a:gd name="adj3" fmla="val 16667"/>
            </a:avLst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ABAA409-B81C-41BD-A323-934340F644D3}"/>
              </a:ext>
            </a:extLst>
          </p:cNvPr>
          <p:cNvSpPr txBox="1"/>
          <p:nvPr/>
        </p:nvSpPr>
        <p:spPr>
          <a:xfrm>
            <a:off x="5236776" y="6238938"/>
            <a:ext cx="1363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비밀번호 변경 </a:t>
            </a:r>
            <a:endParaRPr lang="en-US" altLang="ko-KR" sz="1200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algn="ctr"/>
            <a:r>
              <a:rPr lang="ko-KR" altLang="en-US" sz="1200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메일 발송</a:t>
            </a:r>
            <a:endParaRPr lang="en-US" altLang="ko-KR" sz="1200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algn="ctr"/>
            <a:r>
              <a:rPr lang="en-US" altLang="ko-KR" sz="1200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(SMTP </a:t>
            </a:r>
            <a:r>
              <a:rPr lang="ko-KR" altLang="en-US" sz="1200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기반 전송</a:t>
            </a:r>
            <a:r>
              <a:rPr lang="en-US" altLang="ko-KR" sz="1200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46620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044155E2-4720-442C-8452-9834BF982873}"/>
              </a:ext>
            </a:extLst>
          </p:cNvPr>
          <p:cNvSpPr txBox="1"/>
          <p:nvPr/>
        </p:nvSpPr>
        <p:spPr>
          <a:xfrm>
            <a:off x="12192000" y="7086469"/>
            <a:ext cx="5943600" cy="1752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가나다라마바사아자차카타파하가나다라마바사아자차카타파하</a:t>
            </a:r>
            <a:endParaRPr lang="en-US" altLang="ko-KR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가나다라마바사아자차카타파하</a:t>
            </a:r>
            <a:endParaRPr lang="en-US" altLang="ko-KR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가나다라마바사아자차카타파하</a:t>
            </a:r>
            <a:endParaRPr lang="en-US" altLang="ko-KR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가나다라마바사아자차카타파하</a:t>
            </a:r>
            <a:endParaRPr lang="en-US" altLang="ko-KR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40000"/>
              </a:lnSpc>
            </a:pPr>
            <a:endParaRPr lang="en-US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7D12C0D-3F45-4F16-8F1C-A074D3F1440D}"/>
              </a:ext>
            </a:extLst>
          </p:cNvPr>
          <p:cNvSpPr txBox="1"/>
          <p:nvPr/>
        </p:nvSpPr>
        <p:spPr>
          <a:xfrm>
            <a:off x="513933" y="449692"/>
            <a:ext cx="10486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346D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01.</a:t>
            </a:r>
            <a:endParaRPr 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6346D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3124020-A8AE-4D91-AFE0-FB81AE71949D}"/>
              </a:ext>
            </a:extLst>
          </p:cNvPr>
          <p:cNvSpPr txBox="1"/>
          <p:nvPr/>
        </p:nvSpPr>
        <p:spPr>
          <a:xfrm>
            <a:off x="1502362" y="571138"/>
            <a:ext cx="13813838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Black" panose="020B0600000101010101" charset="-127"/>
                <a:ea typeface="Noto Sans KR Black" panose="020B0600000101010101" charset="-127"/>
              </a:rPr>
              <a:t>SMTP </a:t>
            </a:r>
            <a:r>
              <a:rPr lang="en-US" sz="4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Black" panose="020B0600000101010101" charset="-127"/>
                <a:ea typeface="Noto Sans KR Black" panose="020B0600000101010101" charset="-127"/>
              </a:rPr>
              <a:t>Onetel</a:t>
            </a:r>
            <a:r>
              <a:rPr 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Black" panose="020B0600000101010101" charset="-127"/>
                <a:ea typeface="Noto Sans KR Black" panose="020B0600000101010101" charset="-127"/>
              </a:rPr>
              <a:t> Mail Relay </a:t>
            </a:r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Black" panose="020B0600000101010101" charset="-127"/>
                <a:ea typeface="Noto Sans KR Black" panose="020B0600000101010101" charset="-127"/>
              </a:rPr>
              <a:t>요구사항 및 진행 배경</a:t>
            </a:r>
            <a:r>
              <a:rPr 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Black" panose="020B0600000101010101" charset="-127"/>
                <a:ea typeface="Noto Sans KR Black" panose="020B0600000101010101" charset="-127"/>
              </a:rPr>
              <a:t> 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386026E-4578-429B-8775-260DAC91A9AC}"/>
              </a:ext>
            </a:extLst>
          </p:cNvPr>
          <p:cNvCxnSpPr>
            <a:cxnSpLocks/>
          </p:cNvCxnSpPr>
          <p:nvPr/>
        </p:nvCxnSpPr>
        <p:spPr>
          <a:xfrm>
            <a:off x="607912" y="1280689"/>
            <a:ext cx="8755163" cy="0"/>
          </a:xfrm>
          <a:prstGeom prst="line">
            <a:avLst/>
          </a:prstGeom>
          <a:ln w="28575">
            <a:solidFill>
              <a:srgbClr val="0634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7340D523-AD79-4DA6-B5F8-2CDB662BB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0" y="9006311"/>
            <a:ext cx="9450119" cy="1267002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40016B97-A076-484D-8164-C90A57E51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334A19E5-F212-4DDC-98EB-DB0E43956AE5}"/>
              </a:ext>
            </a:extLst>
          </p:cNvPr>
          <p:cNvSpPr/>
          <p:nvPr/>
        </p:nvSpPr>
        <p:spPr>
          <a:xfrm>
            <a:off x="914400" y="1790700"/>
            <a:ext cx="7696200" cy="609599"/>
          </a:xfrm>
          <a:prstGeom prst="round2SameRect">
            <a:avLst>
              <a:gd name="adj1" fmla="val 29433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기존 비밀번호 변경 방식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4D475DF-334D-4522-804D-73BD88EAA84C}"/>
              </a:ext>
            </a:extLst>
          </p:cNvPr>
          <p:cNvSpPr txBox="1"/>
          <p:nvPr/>
        </p:nvSpPr>
        <p:spPr>
          <a:xfrm>
            <a:off x="914400" y="2567802"/>
            <a:ext cx="7696200" cy="66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i="1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원내 사용 중인 일부 시스템 계정 비밀번호 변경 시 </a:t>
            </a:r>
            <a:endParaRPr lang="en-US" altLang="ko-KR" sz="1600" i="1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i="1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ExtraBold" panose="020B0600000101010101" charset="-127"/>
                <a:ea typeface="Noto Sans KR ExtraBold" panose="020B0600000101010101" charset="-127"/>
              </a:rPr>
              <a:t>‘</a:t>
            </a:r>
            <a:r>
              <a:rPr lang="ko-KR" altLang="en-US" sz="1600" i="1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600000101010101" charset="-127"/>
                <a:ea typeface="Noto Sans KR Regular" panose="020B0600000101010101" charset="-127"/>
              </a:rPr>
              <a:t>담당자를 통한 변경</a:t>
            </a:r>
            <a:r>
              <a:rPr lang="en-US" altLang="ko-KR" sz="1600" i="1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ExtraBold" panose="020B0600000101010101" charset="-127"/>
                <a:ea typeface="Noto Sans KR ExtraBold" panose="020B0600000101010101" charset="-127"/>
              </a:rPr>
              <a:t>’ </a:t>
            </a:r>
            <a:r>
              <a:rPr lang="ko-KR" altLang="en-US" sz="1600" i="1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만 가능</a:t>
            </a:r>
            <a:endParaRPr lang="ko-KR" altLang="en-US" sz="1600" i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231C9BE-B2B4-47A2-A206-65813A35E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4366" y="1892751"/>
            <a:ext cx="6524625" cy="378142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132614B-6120-4983-BC46-EC1BE958B4D8}"/>
              </a:ext>
            </a:extLst>
          </p:cNvPr>
          <p:cNvSpPr/>
          <p:nvPr/>
        </p:nvSpPr>
        <p:spPr>
          <a:xfrm>
            <a:off x="914400" y="3390900"/>
            <a:ext cx="7696200" cy="419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494EFE6-3508-4F52-B561-48162F6E887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3000" y="3695701"/>
            <a:ext cx="2376791" cy="30000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47122DF-CD0E-4C4B-878D-D59A280FC6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203" b="32546"/>
          <a:stretch/>
        </p:blipFill>
        <p:spPr>
          <a:xfrm>
            <a:off x="1066800" y="4197485"/>
            <a:ext cx="2376791" cy="47834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83EA530-692E-4C51-9046-FAFD448AF2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8578" y="4877611"/>
            <a:ext cx="700431" cy="64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00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044155E2-4720-442C-8452-9834BF982873}"/>
              </a:ext>
            </a:extLst>
          </p:cNvPr>
          <p:cNvSpPr txBox="1"/>
          <p:nvPr/>
        </p:nvSpPr>
        <p:spPr>
          <a:xfrm>
            <a:off x="12192000" y="7086469"/>
            <a:ext cx="5943600" cy="1752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가나다라마바사아자차카타파하가나다라마바사아자차카타파하</a:t>
            </a:r>
            <a:endParaRPr lang="en-US" altLang="ko-KR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가나다라마바사아자차카타파하</a:t>
            </a:r>
            <a:endParaRPr lang="en-US" altLang="ko-KR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가나다라마바사아자차카타파하</a:t>
            </a:r>
            <a:endParaRPr lang="en-US" altLang="ko-KR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가나다라마바사아자차카타파하</a:t>
            </a:r>
            <a:endParaRPr lang="en-US" altLang="ko-KR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40000"/>
              </a:lnSpc>
            </a:pPr>
            <a:endParaRPr lang="en-US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7D12C0D-3F45-4F16-8F1C-A074D3F1440D}"/>
              </a:ext>
            </a:extLst>
          </p:cNvPr>
          <p:cNvSpPr txBox="1"/>
          <p:nvPr/>
        </p:nvSpPr>
        <p:spPr>
          <a:xfrm>
            <a:off x="513933" y="449692"/>
            <a:ext cx="10486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346D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01.</a:t>
            </a:r>
            <a:endParaRPr 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6346D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3124020-A8AE-4D91-AFE0-FB81AE71949D}"/>
              </a:ext>
            </a:extLst>
          </p:cNvPr>
          <p:cNvSpPr txBox="1"/>
          <p:nvPr/>
        </p:nvSpPr>
        <p:spPr>
          <a:xfrm>
            <a:off x="1502362" y="571138"/>
            <a:ext cx="13813838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Black" panose="020B0600000101010101" charset="-127"/>
                <a:ea typeface="Noto Sans KR Black" panose="020B0600000101010101" charset="-127"/>
              </a:rPr>
              <a:t>SMTP </a:t>
            </a:r>
            <a:r>
              <a:rPr lang="en-US" sz="4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Black" panose="020B0600000101010101" charset="-127"/>
                <a:ea typeface="Noto Sans KR Black" panose="020B0600000101010101" charset="-127"/>
              </a:rPr>
              <a:t>Onetel</a:t>
            </a:r>
            <a:r>
              <a:rPr 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Black" panose="020B0600000101010101" charset="-127"/>
                <a:ea typeface="Noto Sans KR Black" panose="020B0600000101010101" charset="-127"/>
              </a:rPr>
              <a:t> Mail Relay </a:t>
            </a:r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Black" panose="020B0600000101010101" charset="-127"/>
                <a:ea typeface="Noto Sans KR Black" panose="020B0600000101010101" charset="-127"/>
              </a:rPr>
              <a:t>요구사항 및 진행 배경</a:t>
            </a:r>
            <a:r>
              <a:rPr 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Black" panose="020B0600000101010101" charset="-127"/>
                <a:ea typeface="Noto Sans KR Black" panose="020B0600000101010101" charset="-127"/>
              </a:rPr>
              <a:t> 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386026E-4578-429B-8775-260DAC91A9AC}"/>
              </a:ext>
            </a:extLst>
          </p:cNvPr>
          <p:cNvCxnSpPr>
            <a:cxnSpLocks/>
          </p:cNvCxnSpPr>
          <p:nvPr/>
        </p:nvCxnSpPr>
        <p:spPr>
          <a:xfrm>
            <a:off x="607912" y="1280689"/>
            <a:ext cx="8755163" cy="0"/>
          </a:xfrm>
          <a:prstGeom prst="line">
            <a:avLst/>
          </a:prstGeom>
          <a:ln w="28575">
            <a:solidFill>
              <a:srgbClr val="0634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7340D523-AD79-4DA6-B5F8-2CDB662BB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0" y="9006311"/>
            <a:ext cx="9450119" cy="1267002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40016B97-A076-484D-8164-C90A57E51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334A19E5-F212-4DDC-98EB-DB0E43956AE5}"/>
              </a:ext>
            </a:extLst>
          </p:cNvPr>
          <p:cNvSpPr/>
          <p:nvPr/>
        </p:nvSpPr>
        <p:spPr>
          <a:xfrm>
            <a:off x="914400" y="1790700"/>
            <a:ext cx="7696200" cy="609599"/>
          </a:xfrm>
          <a:prstGeom prst="round2SameRect">
            <a:avLst>
              <a:gd name="adj1" fmla="val 29433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기존 비밀번호 변경 방식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4D475DF-334D-4522-804D-73BD88EAA84C}"/>
              </a:ext>
            </a:extLst>
          </p:cNvPr>
          <p:cNvSpPr txBox="1"/>
          <p:nvPr/>
        </p:nvSpPr>
        <p:spPr>
          <a:xfrm>
            <a:off x="914400" y="2567802"/>
            <a:ext cx="7696200" cy="66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i="1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원내 사용 중인 일부 시스템 계정 비밀번호 변경 시 </a:t>
            </a:r>
            <a:endParaRPr lang="en-US" altLang="ko-KR" sz="1600" i="1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i="1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ExtraBold" panose="020B0600000101010101" charset="-127"/>
                <a:ea typeface="Noto Sans KR ExtraBold" panose="020B0600000101010101" charset="-127"/>
              </a:rPr>
              <a:t>‘</a:t>
            </a:r>
            <a:r>
              <a:rPr lang="ko-KR" altLang="en-US" sz="1600" i="1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600000101010101" charset="-127"/>
                <a:ea typeface="Noto Sans KR Regular" panose="020B0600000101010101" charset="-127"/>
              </a:rPr>
              <a:t>담당자를 통한 변경</a:t>
            </a:r>
            <a:r>
              <a:rPr lang="en-US" altLang="ko-KR" sz="1600" i="1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ExtraBold" panose="020B0600000101010101" charset="-127"/>
                <a:ea typeface="Noto Sans KR ExtraBold" panose="020B0600000101010101" charset="-127"/>
              </a:rPr>
              <a:t>’ </a:t>
            </a:r>
            <a:r>
              <a:rPr lang="ko-KR" altLang="en-US" sz="1600" i="1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만 가능</a:t>
            </a:r>
            <a:endParaRPr lang="ko-KR" altLang="en-US" sz="1600" i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231C9BE-B2B4-47A2-A206-65813A35E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4366" y="1892751"/>
            <a:ext cx="6524625" cy="378142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132614B-6120-4983-BC46-EC1BE958B4D8}"/>
              </a:ext>
            </a:extLst>
          </p:cNvPr>
          <p:cNvSpPr/>
          <p:nvPr/>
        </p:nvSpPr>
        <p:spPr>
          <a:xfrm>
            <a:off x="914400" y="3390900"/>
            <a:ext cx="7696200" cy="419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47122DF-CD0E-4C4B-878D-D59A280FC6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203" r="79139" b="32546"/>
          <a:stretch/>
        </p:blipFill>
        <p:spPr>
          <a:xfrm>
            <a:off x="1752600" y="3850184"/>
            <a:ext cx="762000" cy="73515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83EA530-692E-4C51-9046-FAFD448AF2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618" y="4830217"/>
            <a:ext cx="700431" cy="64355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51134CC-0522-447B-B6CB-6B866D1BE5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1649" y="4585335"/>
            <a:ext cx="609600" cy="59088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CEC19BE-0BE0-4FA7-ACD2-AD2FCB705B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8277" y="5458028"/>
            <a:ext cx="457200" cy="476250"/>
          </a:xfrm>
          <a:prstGeom prst="rect">
            <a:avLst/>
          </a:prstGeom>
        </p:spPr>
      </p:pic>
      <p:sp>
        <p:nvSpPr>
          <p:cNvPr id="16" name="사각형: 위쪽 모서리의 한쪽은 둥글고 다른 한쪽은 잘림 15">
            <a:extLst>
              <a:ext uri="{FF2B5EF4-FFF2-40B4-BE49-F238E27FC236}">
                <a16:creationId xmlns:a16="http://schemas.microsoft.com/office/drawing/2014/main" id="{29411A35-A626-48A3-BBC1-D7F682B55727}"/>
              </a:ext>
            </a:extLst>
          </p:cNvPr>
          <p:cNvSpPr/>
          <p:nvPr/>
        </p:nvSpPr>
        <p:spPr>
          <a:xfrm>
            <a:off x="5867400" y="1790700"/>
            <a:ext cx="2743198" cy="516462"/>
          </a:xfrm>
          <a:prstGeom prst="snipRoundRect">
            <a:avLst>
              <a:gd name="adj1" fmla="val 26503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Noto Sans KR Regular" panose="020B0600000101010101" charset="-127"/>
                <a:ea typeface="Noto Sans KR Regular" panose="020B0600000101010101" charset="-127"/>
              </a:rPr>
              <a:t>SmtpServerInitializer</a:t>
            </a:r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15907C1-0C14-47E3-BB72-C40FA6714A05}"/>
              </a:ext>
            </a:extLst>
          </p:cNvPr>
          <p:cNvCxnSpPr/>
          <p:nvPr/>
        </p:nvCxnSpPr>
        <p:spPr>
          <a:xfrm>
            <a:off x="5857875" y="2307167"/>
            <a:ext cx="7010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636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9F034C-D573-4BB9-B60F-2730F69E06F5}"/>
              </a:ext>
            </a:extLst>
          </p:cNvPr>
          <p:cNvSpPr/>
          <p:nvPr/>
        </p:nvSpPr>
        <p:spPr>
          <a:xfrm>
            <a:off x="492673" y="4153663"/>
            <a:ext cx="1689095" cy="4857725"/>
          </a:xfrm>
          <a:prstGeom prst="rect">
            <a:avLst/>
          </a:prstGeom>
          <a:solidFill>
            <a:srgbClr val="21212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FB08DFF-0DFF-4215-8E94-083D4414ED58}"/>
              </a:ext>
            </a:extLst>
          </p:cNvPr>
          <p:cNvSpPr/>
          <p:nvPr/>
        </p:nvSpPr>
        <p:spPr>
          <a:xfrm>
            <a:off x="16106234" y="4153663"/>
            <a:ext cx="1689095" cy="4857725"/>
          </a:xfrm>
          <a:prstGeom prst="rect">
            <a:avLst/>
          </a:prstGeom>
          <a:solidFill>
            <a:srgbClr val="0634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4155E2-4720-442C-8452-9834BF982873}"/>
              </a:ext>
            </a:extLst>
          </p:cNvPr>
          <p:cNvSpPr txBox="1"/>
          <p:nvPr/>
        </p:nvSpPr>
        <p:spPr>
          <a:xfrm>
            <a:off x="560992" y="2619942"/>
            <a:ext cx="9212363" cy="1752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가나다라마바사아자차카타파하가나다라마바사아자차카타파하</a:t>
            </a:r>
            <a:endParaRPr lang="en-US" altLang="ko-KR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가나다라마바사아자차카타파하</a:t>
            </a:r>
            <a:endParaRPr lang="en-US" altLang="ko-KR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가나다라마바사아자차카타파하</a:t>
            </a:r>
            <a:endParaRPr lang="en-US" altLang="ko-KR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가나다라마바사아자차카타파하</a:t>
            </a:r>
            <a:endParaRPr lang="en-US" altLang="ko-KR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40000"/>
              </a:lnSpc>
            </a:pPr>
            <a:endParaRPr lang="en-US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8887B05-0821-4B63-BD6B-197BAE06D038}"/>
              </a:ext>
            </a:extLst>
          </p:cNvPr>
          <p:cNvCxnSpPr>
            <a:cxnSpLocks/>
          </p:cNvCxnSpPr>
          <p:nvPr/>
        </p:nvCxnSpPr>
        <p:spPr>
          <a:xfrm>
            <a:off x="492672" y="9011412"/>
            <a:ext cx="17302656" cy="0"/>
          </a:xfrm>
          <a:prstGeom prst="line">
            <a:avLst/>
          </a:prstGeom>
          <a:ln w="25400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FA0A143-733B-49E4-B9B9-CB56E618269C}"/>
              </a:ext>
            </a:extLst>
          </p:cNvPr>
          <p:cNvCxnSpPr>
            <a:cxnSpLocks/>
          </p:cNvCxnSpPr>
          <p:nvPr/>
        </p:nvCxnSpPr>
        <p:spPr>
          <a:xfrm>
            <a:off x="492672" y="4153662"/>
            <a:ext cx="17302656" cy="0"/>
          </a:xfrm>
          <a:prstGeom prst="line">
            <a:avLst/>
          </a:prstGeom>
          <a:ln w="25400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6FD07B29-EF11-4791-9F9D-79E43F8168DF}"/>
              </a:ext>
            </a:extLst>
          </p:cNvPr>
          <p:cNvCxnSpPr>
            <a:cxnSpLocks/>
          </p:cNvCxnSpPr>
          <p:nvPr/>
        </p:nvCxnSpPr>
        <p:spPr>
          <a:xfrm>
            <a:off x="492672" y="5125212"/>
            <a:ext cx="17302656" cy="0"/>
          </a:xfrm>
          <a:prstGeom prst="line">
            <a:avLst/>
          </a:prstGeom>
          <a:ln w="12700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7318CA2B-819C-4DDE-8237-CC891F7F7B92}"/>
              </a:ext>
            </a:extLst>
          </p:cNvPr>
          <p:cNvCxnSpPr>
            <a:cxnSpLocks/>
          </p:cNvCxnSpPr>
          <p:nvPr/>
        </p:nvCxnSpPr>
        <p:spPr>
          <a:xfrm>
            <a:off x="492672" y="6096762"/>
            <a:ext cx="17302656" cy="0"/>
          </a:xfrm>
          <a:prstGeom prst="line">
            <a:avLst/>
          </a:prstGeom>
          <a:ln w="12700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63244D06-3702-4C9F-B82A-C4D3265046F9}"/>
              </a:ext>
            </a:extLst>
          </p:cNvPr>
          <p:cNvCxnSpPr>
            <a:cxnSpLocks/>
          </p:cNvCxnSpPr>
          <p:nvPr/>
        </p:nvCxnSpPr>
        <p:spPr>
          <a:xfrm>
            <a:off x="492672" y="7068312"/>
            <a:ext cx="17302656" cy="0"/>
          </a:xfrm>
          <a:prstGeom prst="line">
            <a:avLst/>
          </a:prstGeom>
          <a:ln w="12700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B2E56ABD-D3B6-4521-AD13-A625F9D0095C}"/>
              </a:ext>
            </a:extLst>
          </p:cNvPr>
          <p:cNvCxnSpPr>
            <a:cxnSpLocks/>
          </p:cNvCxnSpPr>
          <p:nvPr/>
        </p:nvCxnSpPr>
        <p:spPr>
          <a:xfrm>
            <a:off x="492672" y="8039862"/>
            <a:ext cx="17302656" cy="0"/>
          </a:xfrm>
          <a:prstGeom prst="line">
            <a:avLst/>
          </a:prstGeom>
          <a:ln w="12700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2F335BC-87DB-44CF-9F05-4A986042CD4F}"/>
              </a:ext>
            </a:extLst>
          </p:cNvPr>
          <p:cNvSpPr txBox="1"/>
          <p:nvPr/>
        </p:nvSpPr>
        <p:spPr>
          <a:xfrm>
            <a:off x="3313019" y="4403613"/>
            <a:ext cx="1031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DATA1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35C415E-DB6E-4154-9D17-1B1F99EBC2EE}"/>
              </a:ext>
            </a:extLst>
          </p:cNvPr>
          <p:cNvSpPr txBox="1"/>
          <p:nvPr/>
        </p:nvSpPr>
        <p:spPr>
          <a:xfrm>
            <a:off x="5936207" y="4403613"/>
            <a:ext cx="1031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DATA2</a:t>
            </a:r>
            <a:endParaRPr 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B4D1A10-00CB-459A-B6B9-172E2A571570}"/>
              </a:ext>
            </a:extLst>
          </p:cNvPr>
          <p:cNvSpPr txBox="1"/>
          <p:nvPr/>
        </p:nvSpPr>
        <p:spPr>
          <a:xfrm>
            <a:off x="8559394" y="4403613"/>
            <a:ext cx="1031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DATA3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2E0BF27-A2E9-4AA9-B91A-964680A82629}"/>
              </a:ext>
            </a:extLst>
          </p:cNvPr>
          <p:cNvSpPr txBox="1"/>
          <p:nvPr/>
        </p:nvSpPr>
        <p:spPr>
          <a:xfrm>
            <a:off x="11182580" y="4403613"/>
            <a:ext cx="1031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DATA4</a:t>
            </a:r>
            <a:endParaRPr 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73E6701-8A90-4FF2-9BD4-16F6953C1CCB}"/>
              </a:ext>
            </a:extLst>
          </p:cNvPr>
          <p:cNvSpPr txBox="1"/>
          <p:nvPr/>
        </p:nvSpPr>
        <p:spPr>
          <a:xfrm>
            <a:off x="13783355" y="4403613"/>
            <a:ext cx="1031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DATA5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4FBCD79-CA97-4BBE-BBCE-F610DC6791B5}"/>
              </a:ext>
            </a:extLst>
          </p:cNvPr>
          <p:cNvSpPr txBox="1"/>
          <p:nvPr/>
        </p:nvSpPr>
        <p:spPr>
          <a:xfrm>
            <a:off x="874112" y="4403613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TITLE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754B755-E3DC-4043-AB06-EF4452236945}"/>
              </a:ext>
            </a:extLst>
          </p:cNvPr>
          <p:cNvSpPr txBox="1"/>
          <p:nvPr/>
        </p:nvSpPr>
        <p:spPr>
          <a:xfrm>
            <a:off x="672134" y="5397515"/>
            <a:ext cx="1236236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타이틀 하나</a:t>
            </a:r>
            <a:endParaRPr lang="en-US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0AD7A02-A5C9-4609-95C9-479B5F94C166}"/>
              </a:ext>
            </a:extLst>
          </p:cNvPr>
          <p:cNvSpPr txBox="1"/>
          <p:nvPr/>
        </p:nvSpPr>
        <p:spPr>
          <a:xfrm>
            <a:off x="672134" y="6369065"/>
            <a:ext cx="1236236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타이틀 </a:t>
            </a:r>
            <a:r>
              <a:rPr lang="ko-KR" altLang="en-US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두울</a:t>
            </a:r>
            <a:endParaRPr lang="en-US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B6E0EC8-B548-49D7-97A0-22E0EDB2EA0D}"/>
              </a:ext>
            </a:extLst>
          </p:cNvPr>
          <p:cNvSpPr txBox="1"/>
          <p:nvPr/>
        </p:nvSpPr>
        <p:spPr>
          <a:xfrm>
            <a:off x="672134" y="7340615"/>
            <a:ext cx="1236236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타이틀 </a:t>
            </a:r>
            <a:r>
              <a:rPr lang="ko-KR" altLang="en-US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세엣</a:t>
            </a:r>
            <a:endParaRPr lang="en-US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2143710-5784-47DB-8837-A8C1A41DA008}"/>
              </a:ext>
            </a:extLst>
          </p:cNvPr>
          <p:cNvSpPr txBox="1"/>
          <p:nvPr/>
        </p:nvSpPr>
        <p:spPr>
          <a:xfrm>
            <a:off x="672134" y="8312165"/>
            <a:ext cx="1236236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pc="-75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타이틀 </a:t>
            </a:r>
            <a:r>
              <a:rPr lang="ko-KR" altLang="en-US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네엣</a:t>
            </a:r>
            <a:endParaRPr lang="en-US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8E81BAB-7B0C-46C1-A626-4D051FF008E3}"/>
              </a:ext>
            </a:extLst>
          </p:cNvPr>
          <p:cNvSpPr txBox="1"/>
          <p:nvPr/>
        </p:nvSpPr>
        <p:spPr>
          <a:xfrm>
            <a:off x="16428954" y="4403613"/>
            <a:ext cx="1037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TOTAL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44F1A85-973C-4FCB-B38A-B51E24B35A76}"/>
              </a:ext>
            </a:extLst>
          </p:cNvPr>
          <p:cNvSpPr txBox="1"/>
          <p:nvPr/>
        </p:nvSpPr>
        <p:spPr>
          <a:xfrm>
            <a:off x="3155090" y="5397515"/>
            <a:ext cx="133882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24,000,000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B6F75A4-E7BC-46E1-A4AB-A6FA692E676B}"/>
              </a:ext>
            </a:extLst>
          </p:cNvPr>
          <p:cNvSpPr txBox="1"/>
          <p:nvPr/>
        </p:nvSpPr>
        <p:spPr>
          <a:xfrm>
            <a:off x="5771412" y="5397515"/>
            <a:ext cx="133882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32,000,000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B1BAA33-B45F-465C-A31E-59E5C71401A1}"/>
              </a:ext>
            </a:extLst>
          </p:cNvPr>
          <p:cNvSpPr txBox="1"/>
          <p:nvPr/>
        </p:nvSpPr>
        <p:spPr>
          <a:xfrm>
            <a:off x="8387735" y="5397515"/>
            <a:ext cx="133882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21,000,000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8939477-D22C-4398-B90B-A6B159F31452}"/>
              </a:ext>
            </a:extLst>
          </p:cNvPr>
          <p:cNvSpPr txBox="1"/>
          <p:nvPr/>
        </p:nvSpPr>
        <p:spPr>
          <a:xfrm>
            <a:off x="11004057" y="5397515"/>
            <a:ext cx="133882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20,000,000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BFA1163-7981-4E13-8B53-CC0F1DEA0EFF}"/>
              </a:ext>
            </a:extLst>
          </p:cNvPr>
          <p:cNvSpPr txBox="1"/>
          <p:nvPr/>
        </p:nvSpPr>
        <p:spPr>
          <a:xfrm>
            <a:off x="13620380" y="5397515"/>
            <a:ext cx="133882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44,000,000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41C6A3B-7164-401C-B491-8F546A75DE25}"/>
              </a:ext>
            </a:extLst>
          </p:cNvPr>
          <p:cNvSpPr txBox="1"/>
          <p:nvPr/>
        </p:nvSpPr>
        <p:spPr>
          <a:xfrm>
            <a:off x="3155088" y="6369065"/>
            <a:ext cx="133882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32,000,000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05E27B8-A8D2-4168-A8EC-477AD28A2B6C}"/>
              </a:ext>
            </a:extLst>
          </p:cNvPr>
          <p:cNvSpPr txBox="1"/>
          <p:nvPr/>
        </p:nvSpPr>
        <p:spPr>
          <a:xfrm>
            <a:off x="5771411" y="6369065"/>
            <a:ext cx="133882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52,000,000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65DCCE7-0819-4596-8670-52145C547497}"/>
              </a:ext>
            </a:extLst>
          </p:cNvPr>
          <p:cNvSpPr txBox="1"/>
          <p:nvPr/>
        </p:nvSpPr>
        <p:spPr>
          <a:xfrm>
            <a:off x="8387733" y="6369065"/>
            <a:ext cx="133882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80,000,000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D290708-4449-4CB0-A6BE-CE64C3E46986}"/>
              </a:ext>
            </a:extLst>
          </p:cNvPr>
          <p:cNvSpPr txBox="1"/>
          <p:nvPr/>
        </p:nvSpPr>
        <p:spPr>
          <a:xfrm>
            <a:off x="11004056" y="6369065"/>
            <a:ext cx="133882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24,000,000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94D9588-596E-4718-B47B-7EC8FEE96504}"/>
              </a:ext>
            </a:extLst>
          </p:cNvPr>
          <p:cNvSpPr txBox="1"/>
          <p:nvPr/>
        </p:nvSpPr>
        <p:spPr>
          <a:xfrm>
            <a:off x="13620378" y="6369065"/>
            <a:ext cx="133882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24,000,000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C979C2D-F009-4E87-99D8-94FBED3B75DC}"/>
              </a:ext>
            </a:extLst>
          </p:cNvPr>
          <p:cNvSpPr txBox="1"/>
          <p:nvPr/>
        </p:nvSpPr>
        <p:spPr>
          <a:xfrm>
            <a:off x="3155087" y="7340615"/>
            <a:ext cx="133882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44,000,000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160A7F3-0D1F-4C00-A0CA-6D9337E2CEEF}"/>
              </a:ext>
            </a:extLst>
          </p:cNvPr>
          <p:cNvSpPr txBox="1"/>
          <p:nvPr/>
        </p:nvSpPr>
        <p:spPr>
          <a:xfrm>
            <a:off x="5771409" y="7340615"/>
            <a:ext cx="133882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34,000,000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A9F63EA-1612-43FA-8D79-35788BD69709}"/>
              </a:ext>
            </a:extLst>
          </p:cNvPr>
          <p:cNvSpPr txBox="1"/>
          <p:nvPr/>
        </p:nvSpPr>
        <p:spPr>
          <a:xfrm>
            <a:off x="8387732" y="7340615"/>
            <a:ext cx="133882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64,000,000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B2509F0-58E2-42B7-93E6-D8963A95BE42}"/>
              </a:ext>
            </a:extLst>
          </p:cNvPr>
          <p:cNvSpPr txBox="1"/>
          <p:nvPr/>
        </p:nvSpPr>
        <p:spPr>
          <a:xfrm>
            <a:off x="11004054" y="7340615"/>
            <a:ext cx="133882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8</a:t>
            </a:r>
            <a:r>
              <a:rPr lang="en-US" altLang="ko-KR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4,000,000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3D4F8C1-EA37-4424-8E92-46ED984BDEA9}"/>
              </a:ext>
            </a:extLst>
          </p:cNvPr>
          <p:cNvSpPr txBox="1"/>
          <p:nvPr/>
        </p:nvSpPr>
        <p:spPr>
          <a:xfrm>
            <a:off x="13620377" y="7340615"/>
            <a:ext cx="133882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64,000,000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2DD767C-3C47-4B59-8A38-CD0748AC6FD3}"/>
              </a:ext>
            </a:extLst>
          </p:cNvPr>
          <p:cNvSpPr txBox="1"/>
          <p:nvPr/>
        </p:nvSpPr>
        <p:spPr>
          <a:xfrm>
            <a:off x="3155085" y="8312165"/>
            <a:ext cx="133882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84,000,000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7EC4E86-1D68-45D9-8BF6-55637EE99DAD}"/>
              </a:ext>
            </a:extLst>
          </p:cNvPr>
          <p:cNvSpPr txBox="1"/>
          <p:nvPr/>
        </p:nvSpPr>
        <p:spPr>
          <a:xfrm>
            <a:off x="5771408" y="8312165"/>
            <a:ext cx="133882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48,000,000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D4B9CB8-002C-4FE5-8EA3-95A608239C38}"/>
              </a:ext>
            </a:extLst>
          </p:cNvPr>
          <p:cNvSpPr txBox="1"/>
          <p:nvPr/>
        </p:nvSpPr>
        <p:spPr>
          <a:xfrm>
            <a:off x="8387730" y="8312165"/>
            <a:ext cx="133882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44,000,000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65C9B93-6518-44E2-BB5D-8B8E111F2190}"/>
              </a:ext>
            </a:extLst>
          </p:cNvPr>
          <p:cNvSpPr txBox="1"/>
          <p:nvPr/>
        </p:nvSpPr>
        <p:spPr>
          <a:xfrm>
            <a:off x="11004053" y="8312165"/>
            <a:ext cx="133882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20,000,000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695D19D-B6C5-48FB-AED5-257BC75661D1}"/>
              </a:ext>
            </a:extLst>
          </p:cNvPr>
          <p:cNvSpPr txBox="1"/>
          <p:nvPr/>
        </p:nvSpPr>
        <p:spPr>
          <a:xfrm>
            <a:off x="13620375" y="8312165"/>
            <a:ext cx="133882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50,000,000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34C0BCA-F633-4827-B41E-D972C1EFC0B8}"/>
              </a:ext>
            </a:extLst>
          </p:cNvPr>
          <p:cNvSpPr txBox="1"/>
          <p:nvPr/>
        </p:nvSpPr>
        <p:spPr>
          <a:xfrm>
            <a:off x="16498493" y="5401028"/>
            <a:ext cx="80983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7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Tw Cen MT Condensed Extra Bold" panose="020B0803020202020204" pitchFamily="34" charset="0"/>
                <a:ea typeface="Noto Sans KR Black" panose="020B0A00000000000000" pitchFamily="34" charset="-127"/>
              </a:rPr>
              <a:t>52%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27EBD1F-801B-4B05-8087-4705613AE5F7}"/>
              </a:ext>
            </a:extLst>
          </p:cNvPr>
          <p:cNvSpPr txBox="1"/>
          <p:nvPr/>
        </p:nvSpPr>
        <p:spPr>
          <a:xfrm>
            <a:off x="16498493" y="6378597"/>
            <a:ext cx="80983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7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Tw Cen MT Condensed Extra Bold" panose="020B0803020202020204" pitchFamily="34" charset="0"/>
                <a:ea typeface="Noto Sans KR Black" panose="020B0A00000000000000" pitchFamily="34" charset="-127"/>
              </a:rPr>
              <a:t>60%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065CED8-9490-4F0F-BFBB-F97247CDD1CD}"/>
              </a:ext>
            </a:extLst>
          </p:cNvPr>
          <p:cNvSpPr txBox="1"/>
          <p:nvPr/>
        </p:nvSpPr>
        <p:spPr>
          <a:xfrm>
            <a:off x="16498493" y="7356167"/>
            <a:ext cx="80983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7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Tw Cen MT Condensed Extra Bold" panose="020B0803020202020204" pitchFamily="34" charset="0"/>
                <a:ea typeface="Noto Sans KR Black" panose="020B0A00000000000000" pitchFamily="34" charset="-127"/>
              </a:rPr>
              <a:t>72</a:t>
            </a:r>
            <a:r>
              <a:rPr lang="en-US" sz="27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Tw Cen MT Condensed Extra Bold" panose="020B0803020202020204" pitchFamily="34" charset="0"/>
                <a:ea typeface="Noto Sans KR Black" panose="020B0A00000000000000" pitchFamily="34" charset="-127"/>
              </a:rPr>
              <a:t>%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BB9A3B1-ED3F-4895-9FB7-43A68D32A999}"/>
              </a:ext>
            </a:extLst>
          </p:cNvPr>
          <p:cNvSpPr txBox="1"/>
          <p:nvPr/>
        </p:nvSpPr>
        <p:spPr>
          <a:xfrm>
            <a:off x="16498493" y="8333736"/>
            <a:ext cx="80983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7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Tw Cen MT Condensed Extra Bold" panose="020B0803020202020204" pitchFamily="34" charset="0"/>
                <a:ea typeface="Noto Sans KR Black" panose="020B0A00000000000000" pitchFamily="34" charset="-127"/>
              </a:rPr>
              <a:t>84%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828124F-3D39-488C-8550-A1321CAD966D}"/>
              </a:ext>
            </a:extLst>
          </p:cNvPr>
          <p:cNvSpPr txBox="1"/>
          <p:nvPr/>
        </p:nvSpPr>
        <p:spPr>
          <a:xfrm>
            <a:off x="15032051" y="9044803"/>
            <a:ext cx="1024639" cy="417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[</a:t>
            </a:r>
            <a:r>
              <a:rPr lang="ko-KR" altLang="en-US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단위</a:t>
            </a:r>
            <a:r>
              <a:rPr lang="en-US" altLang="ko-KR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: </a:t>
            </a:r>
            <a:r>
              <a:rPr lang="ko-KR" altLang="en-US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원</a:t>
            </a:r>
            <a:r>
              <a:rPr lang="en-US" altLang="ko-KR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]</a:t>
            </a:r>
            <a:endParaRPr lang="en-US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B0ADA64-A7A7-4932-90AA-5E6F2FD881F8}"/>
              </a:ext>
            </a:extLst>
          </p:cNvPr>
          <p:cNvSpPr txBox="1"/>
          <p:nvPr/>
        </p:nvSpPr>
        <p:spPr>
          <a:xfrm>
            <a:off x="15945457" y="9047791"/>
            <a:ext cx="1874231" cy="417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[</a:t>
            </a:r>
            <a:r>
              <a:rPr lang="ko-KR" altLang="en-US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출처 </a:t>
            </a:r>
            <a:r>
              <a:rPr lang="en-US" altLang="ko-KR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: </a:t>
            </a:r>
            <a:r>
              <a:rPr lang="ko-KR" altLang="en-US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금융결제원</a:t>
            </a:r>
            <a:r>
              <a:rPr lang="en-US" altLang="ko-KR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]</a:t>
            </a:r>
            <a:endParaRPr lang="en-US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700100A-142E-4AC1-B26A-9E38DD1E75E9}"/>
              </a:ext>
            </a:extLst>
          </p:cNvPr>
          <p:cNvSpPr txBox="1"/>
          <p:nvPr/>
        </p:nvSpPr>
        <p:spPr>
          <a:xfrm>
            <a:off x="15025450" y="2318606"/>
            <a:ext cx="2848858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0800" spc="-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346D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71%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48377E2-1494-48AF-A4BA-6EE231EAE492}"/>
              </a:ext>
            </a:extLst>
          </p:cNvPr>
          <p:cNvSpPr txBox="1"/>
          <p:nvPr/>
        </p:nvSpPr>
        <p:spPr>
          <a:xfrm>
            <a:off x="16162220" y="1930810"/>
            <a:ext cx="1681871" cy="417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346D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확률 토탈 평균치</a:t>
            </a:r>
            <a:endParaRPr lang="en-US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6346D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7D12C0D-3F45-4F16-8F1C-A074D3F1440D}"/>
              </a:ext>
            </a:extLst>
          </p:cNvPr>
          <p:cNvSpPr txBox="1"/>
          <p:nvPr/>
        </p:nvSpPr>
        <p:spPr>
          <a:xfrm>
            <a:off x="513933" y="449692"/>
            <a:ext cx="10486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346D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01.</a:t>
            </a:r>
            <a:endParaRPr 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6346D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3124020-A8AE-4D91-AFE0-FB81AE71949D}"/>
              </a:ext>
            </a:extLst>
          </p:cNvPr>
          <p:cNvSpPr txBox="1"/>
          <p:nvPr/>
        </p:nvSpPr>
        <p:spPr>
          <a:xfrm>
            <a:off x="1502362" y="571138"/>
            <a:ext cx="8784637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Black" panose="020B0600000101010101" charset="-127"/>
                <a:ea typeface="Noto Sans KR Black" panose="020B0600000101010101" charset="-127"/>
              </a:rPr>
              <a:t>SMTP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386026E-4578-429B-8775-260DAC91A9AC}"/>
              </a:ext>
            </a:extLst>
          </p:cNvPr>
          <p:cNvCxnSpPr>
            <a:cxnSpLocks/>
          </p:cNvCxnSpPr>
          <p:nvPr/>
        </p:nvCxnSpPr>
        <p:spPr>
          <a:xfrm>
            <a:off x="607912" y="1280689"/>
            <a:ext cx="8755163" cy="0"/>
          </a:xfrm>
          <a:prstGeom prst="line">
            <a:avLst/>
          </a:prstGeom>
          <a:ln w="28575">
            <a:solidFill>
              <a:srgbClr val="0634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7340D523-AD79-4DA6-B5F8-2CDB662BB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785" y="1495729"/>
            <a:ext cx="9450119" cy="1267002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40016B97-A076-484D-8164-C90A57E51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085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9F034C-D573-4BB9-B60F-2730F69E06F5}"/>
              </a:ext>
            </a:extLst>
          </p:cNvPr>
          <p:cNvSpPr/>
          <p:nvPr/>
        </p:nvSpPr>
        <p:spPr>
          <a:xfrm>
            <a:off x="492673" y="4153663"/>
            <a:ext cx="1689095" cy="4857725"/>
          </a:xfrm>
          <a:prstGeom prst="rect">
            <a:avLst/>
          </a:prstGeom>
          <a:solidFill>
            <a:srgbClr val="21212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FB08DFF-0DFF-4215-8E94-083D4414ED58}"/>
              </a:ext>
            </a:extLst>
          </p:cNvPr>
          <p:cNvSpPr/>
          <p:nvPr/>
        </p:nvSpPr>
        <p:spPr>
          <a:xfrm>
            <a:off x="16106234" y="4153663"/>
            <a:ext cx="1689095" cy="4857725"/>
          </a:xfrm>
          <a:prstGeom prst="rect">
            <a:avLst/>
          </a:prstGeom>
          <a:solidFill>
            <a:srgbClr val="0634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4155E2-4720-442C-8452-9834BF982873}"/>
              </a:ext>
            </a:extLst>
          </p:cNvPr>
          <p:cNvSpPr txBox="1"/>
          <p:nvPr/>
        </p:nvSpPr>
        <p:spPr>
          <a:xfrm>
            <a:off x="560992" y="2619942"/>
            <a:ext cx="9212363" cy="1752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가나다라마바사아자차카타파하가나다라마바사아자차카타파하</a:t>
            </a:r>
            <a:endParaRPr lang="en-US" altLang="ko-KR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가나다라마바사아자차카타파하</a:t>
            </a:r>
            <a:endParaRPr lang="en-US" altLang="ko-KR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가나다라마바사아자차카타파하</a:t>
            </a:r>
            <a:endParaRPr lang="en-US" altLang="ko-KR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가나다라마바사아자차카타파하</a:t>
            </a:r>
            <a:endParaRPr lang="en-US" altLang="ko-KR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40000"/>
              </a:lnSpc>
            </a:pPr>
            <a:endParaRPr lang="en-US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8887B05-0821-4B63-BD6B-197BAE06D038}"/>
              </a:ext>
            </a:extLst>
          </p:cNvPr>
          <p:cNvCxnSpPr>
            <a:cxnSpLocks/>
          </p:cNvCxnSpPr>
          <p:nvPr/>
        </p:nvCxnSpPr>
        <p:spPr>
          <a:xfrm>
            <a:off x="492672" y="9011412"/>
            <a:ext cx="17302656" cy="0"/>
          </a:xfrm>
          <a:prstGeom prst="line">
            <a:avLst/>
          </a:prstGeom>
          <a:ln w="25400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FA0A143-733B-49E4-B9B9-CB56E618269C}"/>
              </a:ext>
            </a:extLst>
          </p:cNvPr>
          <p:cNvCxnSpPr>
            <a:cxnSpLocks/>
          </p:cNvCxnSpPr>
          <p:nvPr/>
        </p:nvCxnSpPr>
        <p:spPr>
          <a:xfrm>
            <a:off x="492672" y="4153662"/>
            <a:ext cx="17302656" cy="0"/>
          </a:xfrm>
          <a:prstGeom prst="line">
            <a:avLst/>
          </a:prstGeom>
          <a:ln w="25400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6FD07B29-EF11-4791-9F9D-79E43F8168DF}"/>
              </a:ext>
            </a:extLst>
          </p:cNvPr>
          <p:cNvCxnSpPr>
            <a:cxnSpLocks/>
          </p:cNvCxnSpPr>
          <p:nvPr/>
        </p:nvCxnSpPr>
        <p:spPr>
          <a:xfrm>
            <a:off x="492672" y="5125212"/>
            <a:ext cx="17302656" cy="0"/>
          </a:xfrm>
          <a:prstGeom prst="line">
            <a:avLst/>
          </a:prstGeom>
          <a:ln w="12700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7318CA2B-819C-4DDE-8237-CC891F7F7B92}"/>
              </a:ext>
            </a:extLst>
          </p:cNvPr>
          <p:cNvCxnSpPr>
            <a:cxnSpLocks/>
          </p:cNvCxnSpPr>
          <p:nvPr/>
        </p:nvCxnSpPr>
        <p:spPr>
          <a:xfrm>
            <a:off x="492672" y="6096762"/>
            <a:ext cx="17302656" cy="0"/>
          </a:xfrm>
          <a:prstGeom prst="line">
            <a:avLst/>
          </a:prstGeom>
          <a:ln w="12700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63244D06-3702-4C9F-B82A-C4D3265046F9}"/>
              </a:ext>
            </a:extLst>
          </p:cNvPr>
          <p:cNvCxnSpPr>
            <a:cxnSpLocks/>
          </p:cNvCxnSpPr>
          <p:nvPr/>
        </p:nvCxnSpPr>
        <p:spPr>
          <a:xfrm>
            <a:off x="492672" y="7068312"/>
            <a:ext cx="17302656" cy="0"/>
          </a:xfrm>
          <a:prstGeom prst="line">
            <a:avLst/>
          </a:prstGeom>
          <a:ln w="12700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B2E56ABD-D3B6-4521-AD13-A625F9D0095C}"/>
              </a:ext>
            </a:extLst>
          </p:cNvPr>
          <p:cNvCxnSpPr>
            <a:cxnSpLocks/>
          </p:cNvCxnSpPr>
          <p:nvPr/>
        </p:nvCxnSpPr>
        <p:spPr>
          <a:xfrm>
            <a:off x="492672" y="8039862"/>
            <a:ext cx="17302656" cy="0"/>
          </a:xfrm>
          <a:prstGeom prst="line">
            <a:avLst/>
          </a:prstGeom>
          <a:ln w="12700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2F335BC-87DB-44CF-9F05-4A986042CD4F}"/>
              </a:ext>
            </a:extLst>
          </p:cNvPr>
          <p:cNvSpPr txBox="1"/>
          <p:nvPr/>
        </p:nvSpPr>
        <p:spPr>
          <a:xfrm>
            <a:off x="3313019" y="4403613"/>
            <a:ext cx="1031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DATA1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35C415E-DB6E-4154-9D17-1B1F99EBC2EE}"/>
              </a:ext>
            </a:extLst>
          </p:cNvPr>
          <p:cNvSpPr txBox="1"/>
          <p:nvPr/>
        </p:nvSpPr>
        <p:spPr>
          <a:xfrm>
            <a:off x="5936207" y="4403613"/>
            <a:ext cx="1031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DATA2</a:t>
            </a:r>
            <a:endParaRPr 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B4D1A10-00CB-459A-B6B9-172E2A571570}"/>
              </a:ext>
            </a:extLst>
          </p:cNvPr>
          <p:cNvSpPr txBox="1"/>
          <p:nvPr/>
        </p:nvSpPr>
        <p:spPr>
          <a:xfrm>
            <a:off x="8559394" y="4403613"/>
            <a:ext cx="1031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DATA3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2E0BF27-A2E9-4AA9-B91A-964680A82629}"/>
              </a:ext>
            </a:extLst>
          </p:cNvPr>
          <p:cNvSpPr txBox="1"/>
          <p:nvPr/>
        </p:nvSpPr>
        <p:spPr>
          <a:xfrm>
            <a:off x="11182580" y="4403613"/>
            <a:ext cx="1031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DATA4</a:t>
            </a:r>
            <a:endParaRPr 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73E6701-8A90-4FF2-9BD4-16F6953C1CCB}"/>
              </a:ext>
            </a:extLst>
          </p:cNvPr>
          <p:cNvSpPr txBox="1"/>
          <p:nvPr/>
        </p:nvSpPr>
        <p:spPr>
          <a:xfrm>
            <a:off x="13783355" y="4403613"/>
            <a:ext cx="1031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DATA5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4FBCD79-CA97-4BBE-BBCE-F610DC6791B5}"/>
              </a:ext>
            </a:extLst>
          </p:cNvPr>
          <p:cNvSpPr txBox="1"/>
          <p:nvPr/>
        </p:nvSpPr>
        <p:spPr>
          <a:xfrm>
            <a:off x="874112" y="4403613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TITLE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754B755-E3DC-4043-AB06-EF4452236945}"/>
              </a:ext>
            </a:extLst>
          </p:cNvPr>
          <p:cNvSpPr txBox="1"/>
          <p:nvPr/>
        </p:nvSpPr>
        <p:spPr>
          <a:xfrm>
            <a:off x="672134" y="5397515"/>
            <a:ext cx="1236236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타이틀 하나</a:t>
            </a:r>
            <a:endParaRPr lang="en-US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0AD7A02-A5C9-4609-95C9-479B5F94C166}"/>
              </a:ext>
            </a:extLst>
          </p:cNvPr>
          <p:cNvSpPr txBox="1"/>
          <p:nvPr/>
        </p:nvSpPr>
        <p:spPr>
          <a:xfrm>
            <a:off x="672134" y="6369065"/>
            <a:ext cx="1236236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타이틀 </a:t>
            </a:r>
            <a:r>
              <a:rPr lang="ko-KR" altLang="en-US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두울</a:t>
            </a:r>
            <a:endParaRPr lang="en-US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B6E0EC8-B548-49D7-97A0-22E0EDB2EA0D}"/>
              </a:ext>
            </a:extLst>
          </p:cNvPr>
          <p:cNvSpPr txBox="1"/>
          <p:nvPr/>
        </p:nvSpPr>
        <p:spPr>
          <a:xfrm>
            <a:off x="672134" y="7340615"/>
            <a:ext cx="1236236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타이틀 </a:t>
            </a:r>
            <a:r>
              <a:rPr lang="ko-KR" altLang="en-US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세엣</a:t>
            </a:r>
            <a:endParaRPr lang="en-US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2143710-5784-47DB-8837-A8C1A41DA008}"/>
              </a:ext>
            </a:extLst>
          </p:cNvPr>
          <p:cNvSpPr txBox="1"/>
          <p:nvPr/>
        </p:nvSpPr>
        <p:spPr>
          <a:xfrm>
            <a:off x="672134" y="8312165"/>
            <a:ext cx="1236236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pc="-75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타이틀 </a:t>
            </a:r>
            <a:r>
              <a:rPr lang="ko-KR" altLang="en-US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네엣</a:t>
            </a:r>
            <a:endParaRPr lang="en-US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8E81BAB-7B0C-46C1-A626-4D051FF008E3}"/>
              </a:ext>
            </a:extLst>
          </p:cNvPr>
          <p:cNvSpPr txBox="1"/>
          <p:nvPr/>
        </p:nvSpPr>
        <p:spPr>
          <a:xfrm>
            <a:off x="16428954" y="4403613"/>
            <a:ext cx="1037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TOTAL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44F1A85-973C-4FCB-B38A-B51E24B35A76}"/>
              </a:ext>
            </a:extLst>
          </p:cNvPr>
          <p:cNvSpPr txBox="1"/>
          <p:nvPr/>
        </p:nvSpPr>
        <p:spPr>
          <a:xfrm>
            <a:off x="3155090" y="5397515"/>
            <a:ext cx="133882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24,000,000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B6F75A4-E7BC-46E1-A4AB-A6FA692E676B}"/>
              </a:ext>
            </a:extLst>
          </p:cNvPr>
          <p:cNvSpPr txBox="1"/>
          <p:nvPr/>
        </p:nvSpPr>
        <p:spPr>
          <a:xfrm>
            <a:off x="5771412" y="5397515"/>
            <a:ext cx="133882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32,000,000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B1BAA33-B45F-465C-A31E-59E5C71401A1}"/>
              </a:ext>
            </a:extLst>
          </p:cNvPr>
          <p:cNvSpPr txBox="1"/>
          <p:nvPr/>
        </p:nvSpPr>
        <p:spPr>
          <a:xfrm>
            <a:off x="8387735" y="5397515"/>
            <a:ext cx="133882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21,000,000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8939477-D22C-4398-B90B-A6B159F31452}"/>
              </a:ext>
            </a:extLst>
          </p:cNvPr>
          <p:cNvSpPr txBox="1"/>
          <p:nvPr/>
        </p:nvSpPr>
        <p:spPr>
          <a:xfrm>
            <a:off x="11004057" y="5397515"/>
            <a:ext cx="133882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20,000,000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BFA1163-7981-4E13-8B53-CC0F1DEA0EFF}"/>
              </a:ext>
            </a:extLst>
          </p:cNvPr>
          <p:cNvSpPr txBox="1"/>
          <p:nvPr/>
        </p:nvSpPr>
        <p:spPr>
          <a:xfrm>
            <a:off x="13620380" y="5397515"/>
            <a:ext cx="133882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44,000,000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41C6A3B-7164-401C-B491-8F546A75DE25}"/>
              </a:ext>
            </a:extLst>
          </p:cNvPr>
          <p:cNvSpPr txBox="1"/>
          <p:nvPr/>
        </p:nvSpPr>
        <p:spPr>
          <a:xfrm>
            <a:off x="3155088" y="6369065"/>
            <a:ext cx="133882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32,000,000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05E27B8-A8D2-4168-A8EC-477AD28A2B6C}"/>
              </a:ext>
            </a:extLst>
          </p:cNvPr>
          <p:cNvSpPr txBox="1"/>
          <p:nvPr/>
        </p:nvSpPr>
        <p:spPr>
          <a:xfrm>
            <a:off x="5771411" y="6369065"/>
            <a:ext cx="133882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52,000,000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65DCCE7-0819-4596-8670-52145C547497}"/>
              </a:ext>
            </a:extLst>
          </p:cNvPr>
          <p:cNvSpPr txBox="1"/>
          <p:nvPr/>
        </p:nvSpPr>
        <p:spPr>
          <a:xfrm>
            <a:off x="8387733" y="6369065"/>
            <a:ext cx="133882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80,000,000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D290708-4449-4CB0-A6BE-CE64C3E46986}"/>
              </a:ext>
            </a:extLst>
          </p:cNvPr>
          <p:cNvSpPr txBox="1"/>
          <p:nvPr/>
        </p:nvSpPr>
        <p:spPr>
          <a:xfrm>
            <a:off x="11004056" y="6369065"/>
            <a:ext cx="133882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24,000,000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94D9588-596E-4718-B47B-7EC8FEE96504}"/>
              </a:ext>
            </a:extLst>
          </p:cNvPr>
          <p:cNvSpPr txBox="1"/>
          <p:nvPr/>
        </p:nvSpPr>
        <p:spPr>
          <a:xfrm>
            <a:off x="13620378" y="6369065"/>
            <a:ext cx="133882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24,000,000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C979C2D-F009-4E87-99D8-94FBED3B75DC}"/>
              </a:ext>
            </a:extLst>
          </p:cNvPr>
          <p:cNvSpPr txBox="1"/>
          <p:nvPr/>
        </p:nvSpPr>
        <p:spPr>
          <a:xfrm>
            <a:off x="3155087" y="7340615"/>
            <a:ext cx="133882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44,000,000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160A7F3-0D1F-4C00-A0CA-6D9337E2CEEF}"/>
              </a:ext>
            </a:extLst>
          </p:cNvPr>
          <p:cNvSpPr txBox="1"/>
          <p:nvPr/>
        </p:nvSpPr>
        <p:spPr>
          <a:xfrm>
            <a:off x="5771409" y="7340615"/>
            <a:ext cx="133882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34,000,000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A9F63EA-1612-43FA-8D79-35788BD69709}"/>
              </a:ext>
            </a:extLst>
          </p:cNvPr>
          <p:cNvSpPr txBox="1"/>
          <p:nvPr/>
        </p:nvSpPr>
        <p:spPr>
          <a:xfrm>
            <a:off x="8387732" y="7340615"/>
            <a:ext cx="133882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64,000,000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B2509F0-58E2-42B7-93E6-D8963A95BE42}"/>
              </a:ext>
            </a:extLst>
          </p:cNvPr>
          <p:cNvSpPr txBox="1"/>
          <p:nvPr/>
        </p:nvSpPr>
        <p:spPr>
          <a:xfrm>
            <a:off x="11004054" y="7340615"/>
            <a:ext cx="133882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8</a:t>
            </a:r>
            <a:r>
              <a:rPr lang="en-US" altLang="ko-KR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4,000,000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3D4F8C1-EA37-4424-8E92-46ED984BDEA9}"/>
              </a:ext>
            </a:extLst>
          </p:cNvPr>
          <p:cNvSpPr txBox="1"/>
          <p:nvPr/>
        </p:nvSpPr>
        <p:spPr>
          <a:xfrm>
            <a:off x="13620377" y="7340615"/>
            <a:ext cx="133882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64,000,000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2DD767C-3C47-4B59-8A38-CD0748AC6FD3}"/>
              </a:ext>
            </a:extLst>
          </p:cNvPr>
          <p:cNvSpPr txBox="1"/>
          <p:nvPr/>
        </p:nvSpPr>
        <p:spPr>
          <a:xfrm>
            <a:off x="3155085" y="8312165"/>
            <a:ext cx="133882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84,000,000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7EC4E86-1D68-45D9-8BF6-55637EE99DAD}"/>
              </a:ext>
            </a:extLst>
          </p:cNvPr>
          <p:cNvSpPr txBox="1"/>
          <p:nvPr/>
        </p:nvSpPr>
        <p:spPr>
          <a:xfrm>
            <a:off x="5771408" y="8312165"/>
            <a:ext cx="133882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48,000,000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D4B9CB8-002C-4FE5-8EA3-95A608239C38}"/>
              </a:ext>
            </a:extLst>
          </p:cNvPr>
          <p:cNvSpPr txBox="1"/>
          <p:nvPr/>
        </p:nvSpPr>
        <p:spPr>
          <a:xfrm>
            <a:off x="8387730" y="8312165"/>
            <a:ext cx="133882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44,000,000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65C9B93-6518-44E2-BB5D-8B8E111F2190}"/>
              </a:ext>
            </a:extLst>
          </p:cNvPr>
          <p:cNvSpPr txBox="1"/>
          <p:nvPr/>
        </p:nvSpPr>
        <p:spPr>
          <a:xfrm>
            <a:off x="11004053" y="8312165"/>
            <a:ext cx="133882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20,000,000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695D19D-B6C5-48FB-AED5-257BC75661D1}"/>
              </a:ext>
            </a:extLst>
          </p:cNvPr>
          <p:cNvSpPr txBox="1"/>
          <p:nvPr/>
        </p:nvSpPr>
        <p:spPr>
          <a:xfrm>
            <a:off x="13620375" y="8312165"/>
            <a:ext cx="133882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50,000,000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34C0BCA-F633-4827-B41E-D972C1EFC0B8}"/>
              </a:ext>
            </a:extLst>
          </p:cNvPr>
          <p:cNvSpPr txBox="1"/>
          <p:nvPr/>
        </p:nvSpPr>
        <p:spPr>
          <a:xfrm>
            <a:off x="16498493" y="5401028"/>
            <a:ext cx="80983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7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Tw Cen MT Condensed Extra Bold" panose="020B0803020202020204" pitchFamily="34" charset="0"/>
                <a:ea typeface="Noto Sans KR Black" panose="020B0A00000000000000" pitchFamily="34" charset="-127"/>
              </a:rPr>
              <a:t>52%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27EBD1F-801B-4B05-8087-4705613AE5F7}"/>
              </a:ext>
            </a:extLst>
          </p:cNvPr>
          <p:cNvSpPr txBox="1"/>
          <p:nvPr/>
        </p:nvSpPr>
        <p:spPr>
          <a:xfrm>
            <a:off x="16498493" y="6378597"/>
            <a:ext cx="80983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7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Tw Cen MT Condensed Extra Bold" panose="020B0803020202020204" pitchFamily="34" charset="0"/>
                <a:ea typeface="Noto Sans KR Black" panose="020B0A00000000000000" pitchFamily="34" charset="-127"/>
              </a:rPr>
              <a:t>60%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065CED8-9490-4F0F-BFBB-F97247CDD1CD}"/>
              </a:ext>
            </a:extLst>
          </p:cNvPr>
          <p:cNvSpPr txBox="1"/>
          <p:nvPr/>
        </p:nvSpPr>
        <p:spPr>
          <a:xfrm>
            <a:off x="16498493" y="7356167"/>
            <a:ext cx="80983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7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Tw Cen MT Condensed Extra Bold" panose="020B0803020202020204" pitchFamily="34" charset="0"/>
                <a:ea typeface="Noto Sans KR Black" panose="020B0A00000000000000" pitchFamily="34" charset="-127"/>
              </a:rPr>
              <a:t>72</a:t>
            </a:r>
            <a:r>
              <a:rPr lang="en-US" sz="27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Tw Cen MT Condensed Extra Bold" panose="020B0803020202020204" pitchFamily="34" charset="0"/>
                <a:ea typeface="Noto Sans KR Black" panose="020B0A00000000000000" pitchFamily="34" charset="-127"/>
              </a:rPr>
              <a:t>%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BB9A3B1-ED3F-4895-9FB7-43A68D32A999}"/>
              </a:ext>
            </a:extLst>
          </p:cNvPr>
          <p:cNvSpPr txBox="1"/>
          <p:nvPr/>
        </p:nvSpPr>
        <p:spPr>
          <a:xfrm>
            <a:off x="16498493" y="8333736"/>
            <a:ext cx="80983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7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Tw Cen MT Condensed Extra Bold" panose="020B0803020202020204" pitchFamily="34" charset="0"/>
                <a:ea typeface="Noto Sans KR Black" panose="020B0A00000000000000" pitchFamily="34" charset="-127"/>
              </a:rPr>
              <a:t>84%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828124F-3D39-488C-8550-A1321CAD966D}"/>
              </a:ext>
            </a:extLst>
          </p:cNvPr>
          <p:cNvSpPr txBox="1"/>
          <p:nvPr/>
        </p:nvSpPr>
        <p:spPr>
          <a:xfrm>
            <a:off x="15032051" y="9044803"/>
            <a:ext cx="1024639" cy="417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[</a:t>
            </a:r>
            <a:r>
              <a:rPr lang="ko-KR" altLang="en-US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단위</a:t>
            </a:r>
            <a:r>
              <a:rPr lang="en-US" altLang="ko-KR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: </a:t>
            </a:r>
            <a:r>
              <a:rPr lang="ko-KR" altLang="en-US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원</a:t>
            </a:r>
            <a:r>
              <a:rPr lang="en-US" altLang="ko-KR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]</a:t>
            </a:r>
            <a:endParaRPr lang="en-US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B0ADA64-A7A7-4932-90AA-5E6F2FD881F8}"/>
              </a:ext>
            </a:extLst>
          </p:cNvPr>
          <p:cNvSpPr txBox="1"/>
          <p:nvPr/>
        </p:nvSpPr>
        <p:spPr>
          <a:xfrm>
            <a:off x="15945457" y="9047791"/>
            <a:ext cx="1874231" cy="417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[</a:t>
            </a:r>
            <a:r>
              <a:rPr lang="ko-KR" altLang="en-US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출처 </a:t>
            </a:r>
            <a:r>
              <a:rPr lang="en-US" altLang="ko-KR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: </a:t>
            </a:r>
            <a:r>
              <a:rPr lang="ko-KR" altLang="en-US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금융결제원</a:t>
            </a:r>
            <a:r>
              <a:rPr lang="en-US" altLang="ko-KR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]</a:t>
            </a:r>
            <a:endParaRPr lang="en-US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700100A-142E-4AC1-B26A-9E38DD1E75E9}"/>
              </a:ext>
            </a:extLst>
          </p:cNvPr>
          <p:cNvSpPr txBox="1"/>
          <p:nvPr/>
        </p:nvSpPr>
        <p:spPr>
          <a:xfrm>
            <a:off x="15025450" y="2318606"/>
            <a:ext cx="2848858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0800" spc="-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346D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71%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48377E2-1494-48AF-A4BA-6EE231EAE492}"/>
              </a:ext>
            </a:extLst>
          </p:cNvPr>
          <p:cNvSpPr txBox="1"/>
          <p:nvPr/>
        </p:nvSpPr>
        <p:spPr>
          <a:xfrm>
            <a:off x="16162220" y="1930810"/>
            <a:ext cx="1681871" cy="417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346D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확률 토탈 평균치</a:t>
            </a:r>
            <a:endParaRPr lang="en-US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6346D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7D12C0D-3F45-4F16-8F1C-A074D3F1440D}"/>
              </a:ext>
            </a:extLst>
          </p:cNvPr>
          <p:cNvSpPr txBox="1"/>
          <p:nvPr/>
        </p:nvSpPr>
        <p:spPr>
          <a:xfrm>
            <a:off x="513933" y="449692"/>
            <a:ext cx="10486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346D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01.</a:t>
            </a:r>
            <a:endParaRPr 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6346D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3124020-A8AE-4D91-AFE0-FB81AE71949D}"/>
              </a:ext>
            </a:extLst>
          </p:cNvPr>
          <p:cNvSpPr txBox="1"/>
          <p:nvPr/>
        </p:nvSpPr>
        <p:spPr>
          <a:xfrm>
            <a:off x="1502362" y="571138"/>
            <a:ext cx="8784637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Black" panose="020B0600000101010101" charset="-127"/>
                <a:ea typeface="Noto Sans KR Black" panose="020B0600000101010101" charset="-127"/>
              </a:rPr>
              <a:t>SMTP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386026E-4578-429B-8775-260DAC91A9AC}"/>
              </a:ext>
            </a:extLst>
          </p:cNvPr>
          <p:cNvCxnSpPr>
            <a:cxnSpLocks/>
          </p:cNvCxnSpPr>
          <p:nvPr/>
        </p:nvCxnSpPr>
        <p:spPr>
          <a:xfrm>
            <a:off x="607912" y="1280689"/>
            <a:ext cx="8755163" cy="0"/>
          </a:xfrm>
          <a:prstGeom prst="line">
            <a:avLst/>
          </a:prstGeom>
          <a:ln w="28575">
            <a:solidFill>
              <a:srgbClr val="0634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7340D523-AD79-4DA6-B5F8-2CDB662BB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785" y="1495729"/>
            <a:ext cx="9450119" cy="1267002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40016B97-A076-484D-8164-C90A57E51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480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9F034C-D573-4BB9-B60F-2730F69E06F5}"/>
              </a:ext>
            </a:extLst>
          </p:cNvPr>
          <p:cNvSpPr/>
          <p:nvPr/>
        </p:nvSpPr>
        <p:spPr>
          <a:xfrm>
            <a:off x="492673" y="4153663"/>
            <a:ext cx="1689095" cy="4857725"/>
          </a:xfrm>
          <a:prstGeom prst="rect">
            <a:avLst/>
          </a:prstGeom>
          <a:solidFill>
            <a:srgbClr val="21212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FB08DFF-0DFF-4215-8E94-083D4414ED58}"/>
              </a:ext>
            </a:extLst>
          </p:cNvPr>
          <p:cNvSpPr/>
          <p:nvPr/>
        </p:nvSpPr>
        <p:spPr>
          <a:xfrm>
            <a:off x="16106234" y="4153663"/>
            <a:ext cx="1689095" cy="4857725"/>
          </a:xfrm>
          <a:prstGeom prst="rect">
            <a:avLst/>
          </a:prstGeom>
          <a:solidFill>
            <a:srgbClr val="0634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4155E2-4720-442C-8452-9834BF982873}"/>
              </a:ext>
            </a:extLst>
          </p:cNvPr>
          <p:cNvSpPr txBox="1"/>
          <p:nvPr/>
        </p:nvSpPr>
        <p:spPr>
          <a:xfrm>
            <a:off x="560992" y="2619942"/>
            <a:ext cx="9212363" cy="1752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가나다라마바사아자차카타파하가나다라마바사아자차카타파하</a:t>
            </a:r>
            <a:endParaRPr lang="en-US" altLang="ko-KR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가나다라마바사아자차카타파하</a:t>
            </a:r>
            <a:endParaRPr lang="en-US" altLang="ko-KR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가나다라마바사아자차카타파하</a:t>
            </a:r>
            <a:endParaRPr lang="en-US" altLang="ko-KR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가나다라마바사아자차카타파하</a:t>
            </a:r>
            <a:endParaRPr lang="en-US" altLang="ko-KR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40000"/>
              </a:lnSpc>
            </a:pPr>
            <a:endParaRPr lang="en-US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8887B05-0821-4B63-BD6B-197BAE06D038}"/>
              </a:ext>
            </a:extLst>
          </p:cNvPr>
          <p:cNvCxnSpPr>
            <a:cxnSpLocks/>
          </p:cNvCxnSpPr>
          <p:nvPr/>
        </p:nvCxnSpPr>
        <p:spPr>
          <a:xfrm>
            <a:off x="492672" y="9011412"/>
            <a:ext cx="17302656" cy="0"/>
          </a:xfrm>
          <a:prstGeom prst="line">
            <a:avLst/>
          </a:prstGeom>
          <a:ln w="25400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FA0A143-733B-49E4-B9B9-CB56E618269C}"/>
              </a:ext>
            </a:extLst>
          </p:cNvPr>
          <p:cNvCxnSpPr>
            <a:cxnSpLocks/>
          </p:cNvCxnSpPr>
          <p:nvPr/>
        </p:nvCxnSpPr>
        <p:spPr>
          <a:xfrm>
            <a:off x="492672" y="4153662"/>
            <a:ext cx="17302656" cy="0"/>
          </a:xfrm>
          <a:prstGeom prst="line">
            <a:avLst/>
          </a:prstGeom>
          <a:ln w="25400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6FD07B29-EF11-4791-9F9D-79E43F8168DF}"/>
              </a:ext>
            </a:extLst>
          </p:cNvPr>
          <p:cNvCxnSpPr>
            <a:cxnSpLocks/>
          </p:cNvCxnSpPr>
          <p:nvPr/>
        </p:nvCxnSpPr>
        <p:spPr>
          <a:xfrm>
            <a:off x="492672" y="5125212"/>
            <a:ext cx="17302656" cy="0"/>
          </a:xfrm>
          <a:prstGeom prst="line">
            <a:avLst/>
          </a:prstGeom>
          <a:ln w="12700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7318CA2B-819C-4DDE-8237-CC891F7F7B92}"/>
              </a:ext>
            </a:extLst>
          </p:cNvPr>
          <p:cNvCxnSpPr>
            <a:cxnSpLocks/>
          </p:cNvCxnSpPr>
          <p:nvPr/>
        </p:nvCxnSpPr>
        <p:spPr>
          <a:xfrm>
            <a:off x="492672" y="6096762"/>
            <a:ext cx="17302656" cy="0"/>
          </a:xfrm>
          <a:prstGeom prst="line">
            <a:avLst/>
          </a:prstGeom>
          <a:ln w="12700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63244D06-3702-4C9F-B82A-C4D3265046F9}"/>
              </a:ext>
            </a:extLst>
          </p:cNvPr>
          <p:cNvCxnSpPr>
            <a:cxnSpLocks/>
          </p:cNvCxnSpPr>
          <p:nvPr/>
        </p:nvCxnSpPr>
        <p:spPr>
          <a:xfrm>
            <a:off x="492672" y="7068312"/>
            <a:ext cx="17302656" cy="0"/>
          </a:xfrm>
          <a:prstGeom prst="line">
            <a:avLst/>
          </a:prstGeom>
          <a:ln w="12700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B2E56ABD-D3B6-4521-AD13-A625F9D0095C}"/>
              </a:ext>
            </a:extLst>
          </p:cNvPr>
          <p:cNvCxnSpPr>
            <a:cxnSpLocks/>
          </p:cNvCxnSpPr>
          <p:nvPr/>
        </p:nvCxnSpPr>
        <p:spPr>
          <a:xfrm>
            <a:off x="492672" y="8039862"/>
            <a:ext cx="17302656" cy="0"/>
          </a:xfrm>
          <a:prstGeom prst="line">
            <a:avLst/>
          </a:prstGeom>
          <a:ln w="12700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2F335BC-87DB-44CF-9F05-4A986042CD4F}"/>
              </a:ext>
            </a:extLst>
          </p:cNvPr>
          <p:cNvSpPr txBox="1"/>
          <p:nvPr/>
        </p:nvSpPr>
        <p:spPr>
          <a:xfrm>
            <a:off x="3313019" y="4403613"/>
            <a:ext cx="1031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DATA1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35C415E-DB6E-4154-9D17-1B1F99EBC2EE}"/>
              </a:ext>
            </a:extLst>
          </p:cNvPr>
          <p:cNvSpPr txBox="1"/>
          <p:nvPr/>
        </p:nvSpPr>
        <p:spPr>
          <a:xfrm>
            <a:off x="5936207" y="4403613"/>
            <a:ext cx="1031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DATA2</a:t>
            </a:r>
            <a:endParaRPr 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B4D1A10-00CB-459A-B6B9-172E2A571570}"/>
              </a:ext>
            </a:extLst>
          </p:cNvPr>
          <p:cNvSpPr txBox="1"/>
          <p:nvPr/>
        </p:nvSpPr>
        <p:spPr>
          <a:xfrm>
            <a:off x="8559394" y="4403613"/>
            <a:ext cx="1031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DATA3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2E0BF27-A2E9-4AA9-B91A-964680A82629}"/>
              </a:ext>
            </a:extLst>
          </p:cNvPr>
          <p:cNvSpPr txBox="1"/>
          <p:nvPr/>
        </p:nvSpPr>
        <p:spPr>
          <a:xfrm>
            <a:off x="11182580" y="4403613"/>
            <a:ext cx="1031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DATA4</a:t>
            </a:r>
            <a:endParaRPr 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73E6701-8A90-4FF2-9BD4-16F6953C1CCB}"/>
              </a:ext>
            </a:extLst>
          </p:cNvPr>
          <p:cNvSpPr txBox="1"/>
          <p:nvPr/>
        </p:nvSpPr>
        <p:spPr>
          <a:xfrm>
            <a:off x="13783355" y="4403613"/>
            <a:ext cx="1031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DATA5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4FBCD79-CA97-4BBE-BBCE-F610DC6791B5}"/>
              </a:ext>
            </a:extLst>
          </p:cNvPr>
          <p:cNvSpPr txBox="1"/>
          <p:nvPr/>
        </p:nvSpPr>
        <p:spPr>
          <a:xfrm>
            <a:off x="874112" y="4403613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TITLE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754B755-E3DC-4043-AB06-EF4452236945}"/>
              </a:ext>
            </a:extLst>
          </p:cNvPr>
          <p:cNvSpPr txBox="1"/>
          <p:nvPr/>
        </p:nvSpPr>
        <p:spPr>
          <a:xfrm>
            <a:off x="672134" y="5397515"/>
            <a:ext cx="1236236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타이틀 하나</a:t>
            </a:r>
            <a:endParaRPr lang="en-US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0AD7A02-A5C9-4609-95C9-479B5F94C166}"/>
              </a:ext>
            </a:extLst>
          </p:cNvPr>
          <p:cNvSpPr txBox="1"/>
          <p:nvPr/>
        </p:nvSpPr>
        <p:spPr>
          <a:xfrm>
            <a:off x="672134" y="6369065"/>
            <a:ext cx="1236236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타이틀 </a:t>
            </a:r>
            <a:r>
              <a:rPr lang="ko-KR" altLang="en-US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두울</a:t>
            </a:r>
            <a:endParaRPr lang="en-US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B6E0EC8-B548-49D7-97A0-22E0EDB2EA0D}"/>
              </a:ext>
            </a:extLst>
          </p:cNvPr>
          <p:cNvSpPr txBox="1"/>
          <p:nvPr/>
        </p:nvSpPr>
        <p:spPr>
          <a:xfrm>
            <a:off x="672134" y="7340615"/>
            <a:ext cx="1236236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타이틀 </a:t>
            </a:r>
            <a:r>
              <a:rPr lang="ko-KR" altLang="en-US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세엣</a:t>
            </a:r>
            <a:endParaRPr lang="en-US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2143710-5784-47DB-8837-A8C1A41DA008}"/>
              </a:ext>
            </a:extLst>
          </p:cNvPr>
          <p:cNvSpPr txBox="1"/>
          <p:nvPr/>
        </p:nvSpPr>
        <p:spPr>
          <a:xfrm>
            <a:off x="672134" y="8312165"/>
            <a:ext cx="1236236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pc="-75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타이틀 </a:t>
            </a:r>
            <a:r>
              <a:rPr lang="ko-KR" altLang="en-US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네엣</a:t>
            </a:r>
            <a:endParaRPr lang="en-US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8E81BAB-7B0C-46C1-A626-4D051FF008E3}"/>
              </a:ext>
            </a:extLst>
          </p:cNvPr>
          <p:cNvSpPr txBox="1"/>
          <p:nvPr/>
        </p:nvSpPr>
        <p:spPr>
          <a:xfrm>
            <a:off x="16428954" y="4403613"/>
            <a:ext cx="1037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TOTAL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44F1A85-973C-4FCB-B38A-B51E24B35A76}"/>
              </a:ext>
            </a:extLst>
          </p:cNvPr>
          <p:cNvSpPr txBox="1"/>
          <p:nvPr/>
        </p:nvSpPr>
        <p:spPr>
          <a:xfrm>
            <a:off x="3155090" y="5397515"/>
            <a:ext cx="133882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24,000,000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B6F75A4-E7BC-46E1-A4AB-A6FA692E676B}"/>
              </a:ext>
            </a:extLst>
          </p:cNvPr>
          <p:cNvSpPr txBox="1"/>
          <p:nvPr/>
        </p:nvSpPr>
        <p:spPr>
          <a:xfrm>
            <a:off x="5771412" y="5397515"/>
            <a:ext cx="133882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32,000,000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B1BAA33-B45F-465C-A31E-59E5C71401A1}"/>
              </a:ext>
            </a:extLst>
          </p:cNvPr>
          <p:cNvSpPr txBox="1"/>
          <p:nvPr/>
        </p:nvSpPr>
        <p:spPr>
          <a:xfrm>
            <a:off x="8387735" y="5397515"/>
            <a:ext cx="133882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21,000,000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8939477-D22C-4398-B90B-A6B159F31452}"/>
              </a:ext>
            </a:extLst>
          </p:cNvPr>
          <p:cNvSpPr txBox="1"/>
          <p:nvPr/>
        </p:nvSpPr>
        <p:spPr>
          <a:xfrm>
            <a:off x="11004057" y="5397515"/>
            <a:ext cx="133882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20,000,000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BFA1163-7981-4E13-8B53-CC0F1DEA0EFF}"/>
              </a:ext>
            </a:extLst>
          </p:cNvPr>
          <p:cNvSpPr txBox="1"/>
          <p:nvPr/>
        </p:nvSpPr>
        <p:spPr>
          <a:xfrm>
            <a:off x="13620380" y="5397515"/>
            <a:ext cx="133882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44,000,000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41C6A3B-7164-401C-B491-8F546A75DE25}"/>
              </a:ext>
            </a:extLst>
          </p:cNvPr>
          <p:cNvSpPr txBox="1"/>
          <p:nvPr/>
        </p:nvSpPr>
        <p:spPr>
          <a:xfrm>
            <a:off x="3155088" y="6369065"/>
            <a:ext cx="133882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32,000,000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05E27B8-A8D2-4168-A8EC-477AD28A2B6C}"/>
              </a:ext>
            </a:extLst>
          </p:cNvPr>
          <p:cNvSpPr txBox="1"/>
          <p:nvPr/>
        </p:nvSpPr>
        <p:spPr>
          <a:xfrm>
            <a:off x="5771411" y="6369065"/>
            <a:ext cx="133882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52,000,000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65DCCE7-0819-4596-8670-52145C547497}"/>
              </a:ext>
            </a:extLst>
          </p:cNvPr>
          <p:cNvSpPr txBox="1"/>
          <p:nvPr/>
        </p:nvSpPr>
        <p:spPr>
          <a:xfrm>
            <a:off x="8387733" y="6369065"/>
            <a:ext cx="133882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80,000,000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D290708-4449-4CB0-A6BE-CE64C3E46986}"/>
              </a:ext>
            </a:extLst>
          </p:cNvPr>
          <p:cNvSpPr txBox="1"/>
          <p:nvPr/>
        </p:nvSpPr>
        <p:spPr>
          <a:xfrm>
            <a:off x="11004056" y="6369065"/>
            <a:ext cx="133882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24,000,000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94D9588-596E-4718-B47B-7EC8FEE96504}"/>
              </a:ext>
            </a:extLst>
          </p:cNvPr>
          <p:cNvSpPr txBox="1"/>
          <p:nvPr/>
        </p:nvSpPr>
        <p:spPr>
          <a:xfrm>
            <a:off x="13620378" y="6369065"/>
            <a:ext cx="133882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24,000,000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C979C2D-F009-4E87-99D8-94FBED3B75DC}"/>
              </a:ext>
            </a:extLst>
          </p:cNvPr>
          <p:cNvSpPr txBox="1"/>
          <p:nvPr/>
        </p:nvSpPr>
        <p:spPr>
          <a:xfrm>
            <a:off x="3155087" y="7340615"/>
            <a:ext cx="133882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44,000,000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160A7F3-0D1F-4C00-A0CA-6D9337E2CEEF}"/>
              </a:ext>
            </a:extLst>
          </p:cNvPr>
          <p:cNvSpPr txBox="1"/>
          <p:nvPr/>
        </p:nvSpPr>
        <p:spPr>
          <a:xfrm>
            <a:off x="5771409" y="7340615"/>
            <a:ext cx="133882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34,000,000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A9F63EA-1612-43FA-8D79-35788BD69709}"/>
              </a:ext>
            </a:extLst>
          </p:cNvPr>
          <p:cNvSpPr txBox="1"/>
          <p:nvPr/>
        </p:nvSpPr>
        <p:spPr>
          <a:xfrm>
            <a:off x="8387732" y="7340615"/>
            <a:ext cx="133882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64,000,000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B2509F0-58E2-42B7-93E6-D8963A95BE42}"/>
              </a:ext>
            </a:extLst>
          </p:cNvPr>
          <p:cNvSpPr txBox="1"/>
          <p:nvPr/>
        </p:nvSpPr>
        <p:spPr>
          <a:xfrm>
            <a:off x="11004054" y="7340615"/>
            <a:ext cx="133882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8</a:t>
            </a:r>
            <a:r>
              <a:rPr lang="en-US" altLang="ko-KR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4,000,000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3D4F8C1-EA37-4424-8E92-46ED984BDEA9}"/>
              </a:ext>
            </a:extLst>
          </p:cNvPr>
          <p:cNvSpPr txBox="1"/>
          <p:nvPr/>
        </p:nvSpPr>
        <p:spPr>
          <a:xfrm>
            <a:off x="13620377" y="7340615"/>
            <a:ext cx="133882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64,000,000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2DD767C-3C47-4B59-8A38-CD0748AC6FD3}"/>
              </a:ext>
            </a:extLst>
          </p:cNvPr>
          <p:cNvSpPr txBox="1"/>
          <p:nvPr/>
        </p:nvSpPr>
        <p:spPr>
          <a:xfrm>
            <a:off x="3155085" y="8312165"/>
            <a:ext cx="133882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84,000,000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7EC4E86-1D68-45D9-8BF6-55637EE99DAD}"/>
              </a:ext>
            </a:extLst>
          </p:cNvPr>
          <p:cNvSpPr txBox="1"/>
          <p:nvPr/>
        </p:nvSpPr>
        <p:spPr>
          <a:xfrm>
            <a:off x="5771408" y="8312165"/>
            <a:ext cx="133882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48,000,000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D4B9CB8-002C-4FE5-8EA3-95A608239C38}"/>
              </a:ext>
            </a:extLst>
          </p:cNvPr>
          <p:cNvSpPr txBox="1"/>
          <p:nvPr/>
        </p:nvSpPr>
        <p:spPr>
          <a:xfrm>
            <a:off x="8387730" y="8312165"/>
            <a:ext cx="133882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44,000,000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65C9B93-6518-44E2-BB5D-8B8E111F2190}"/>
              </a:ext>
            </a:extLst>
          </p:cNvPr>
          <p:cNvSpPr txBox="1"/>
          <p:nvPr/>
        </p:nvSpPr>
        <p:spPr>
          <a:xfrm>
            <a:off x="11004053" y="8312165"/>
            <a:ext cx="133882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20,000,000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695D19D-B6C5-48FB-AED5-257BC75661D1}"/>
              </a:ext>
            </a:extLst>
          </p:cNvPr>
          <p:cNvSpPr txBox="1"/>
          <p:nvPr/>
        </p:nvSpPr>
        <p:spPr>
          <a:xfrm>
            <a:off x="13620375" y="8312165"/>
            <a:ext cx="133882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50,000,000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34C0BCA-F633-4827-B41E-D972C1EFC0B8}"/>
              </a:ext>
            </a:extLst>
          </p:cNvPr>
          <p:cNvSpPr txBox="1"/>
          <p:nvPr/>
        </p:nvSpPr>
        <p:spPr>
          <a:xfrm>
            <a:off x="16498493" y="5401028"/>
            <a:ext cx="80983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7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Tw Cen MT Condensed Extra Bold" panose="020B0803020202020204" pitchFamily="34" charset="0"/>
                <a:ea typeface="Noto Sans KR Black" panose="020B0A00000000000000" pitchFamily="34" charset="-127"/>
              </a:rPr>
              <a:t>52%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27EBD1F-801B-4B05-8087-4705613AE5F7}"/>
              </a:ext>
            </a:extLst>
          </p:cNvPr>
          <p:cNvSpPr txBox="1"/>
          <p:nvPr/>
        </p:nvSpPr>
        <p:spPr>
          <a:xfrm>
            <a:off x="16498493" y="6378597"/>
            <a:ext cx="80983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7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Tw Cen MT Condensed Extra Bold" panose="020B0803020202020204" pitchFamily="34" charset="0"/>
                <a:ea typeface="Noto Sans KR Black" panose="020B0A00000000000000" pitchFamily="34" charset="-127"/>
              </a:rPr>
              <a:t>60%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065CED8-9490-4F0F-BFBB-F97247CDD1CD}"/>
              </a:ext>
            </a:extLst>
          </p:cNvPr>
          <p:cNvSpPr txBox="1"/>
          <p:nvPr/>
        </p:nvSpPr>
        <p:spPr>
          <a:xfrm>
            <a:off x="16498493" y="7356167"/>
            <a:ext cx="80983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7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Tw Cen MT Condensed Extra Bold" panose="020B0803020202020204" pitchFamily="34" charset="0"/>
                <a:ea typeface="Noto Sans KR Black" panose="020B0A00000000000000" pitchFamily="34" charset="-127"/>
              </a:rPr>
              <a:t>72</a:t>
            </a:r>
            <a:r>
              <a:rPr lang="en-US" sz="27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Tw Cen MT Condensed Extra Bold" panose="020B0803020202020204" pitchFamily="34" charset="0"/>
                <a:ea typeface="Noto Sans KR Black" panose="020B0A00000000000000" pitchFamily="34" charset="-127"/>
              </a:rPr>
              <a:t>%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BB9A3B1-ED3F-4895-9FB7-43A68D32A999}"/>
              </a:ext>
            </a:extLst>
          </p:cNvPr>
          <p:cNvSpPr txBox="1"/>
          <p:nvPr/>
        </p:nvSpPr>
        <p:spPr>
          <a:xfrm>
            <a:off x="16498493" y="8333736"/>
            <a:ext cx="80983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7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Tw Cen MT Condensed Extra Bold" panose="020B0803020202020204" pitchFamily="34" charset="0"/>
                <a:ea typeface="Noto Sans KR Black" panose="020B0A00000000000000" pitchFamily="34" charset="-127"/>
              </a:rPr>
              <a:t>84%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828124F-3D39-488C-8550-A1321CAD966D}"/>
              </a:ext>
            </a:extLst>
          </p:cNvPr>
          <p:cNvSpPr txBox="1"/>
          <p:nvPr/>
        </p:nvSpPr>
        <p:spPr>
          <a:xfrm>
            <a:off x="15032051" y="9044803"/>
            <a:ext cx="1024639" cy="417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[</a:t>
            </a:r>
            <a:r>
              <a:rPr lang="ko-KR" altLang="en-US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단위</a:t>
            </a:r>
            <a:r>
              <a:rPr lang="en-US" altLang="ko-KR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: </a:t>
            </a:r>
            <a:r>
              <a:rPr lang="ko-KR" altLang="en-US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원</a:t>
            </a:r>
            <a:r>
              <a:rPr lang="en-US" altLang="ko-KR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]</a:t>
            </a:r>
            <a:endParaRPr lang="en-US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B0ADA64-A7A7-4932-90AA-5E6F2FD881F8}"/>
              </a:ext>
            </a:extLst>
          </p:cNvPr>
          <p:cNvSpPr txBox="1"/>
          <p:nvPr/>
        </p:nvSpPr>
        <p:spPr>
          <a:xfrm>
            <a:off x="15945457" y="9047791"/>
            <a:ext cx="1874231" cy="417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[</a:t>
            </a:r>
            <a:r>
              <a:rPr lang="ko-KR" altLang="en-US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출처 </a:t>
            </a:r>
            <a:r>
              <a:rPr lang="en-US" altLang="ko-KR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: </a:t>
            </a:r>
            <a:r>
              <a:rPr lang="ko-KR" altLang="en-US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금융결제원</a:t>
            </a:r>
            <a:r>
              <a:rPr lang="en-US" altLang="ko-KR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]</a:t>
            </a:r>
            <a:endParaRPr lang="en-US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700100A-142E-4AC1-B26A-9E38DD1E75E9}"/>
              </a:ext>
            </a:extLst>
          </p:cNvPr>
          <p:cNvSpPr txBox="1"/>
          <p:nvPr/>
        </p:nvSpPr>
        <p:spPr>
          <a:xfrm>
            <a:off x="15025450" y="2318606"/>
            <a:ext cx="2848858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0800" spc="-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346D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71%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48377E2-1494-48AF-A4BA-6EE231EAE492}"/>
              </a:ext>
            </a:extLst>
          </p:cNvPr>
          <p:cNvSpPr txBox="1"/>
          <p:nvPr/>
        </p:nvSpPr>
        <p:spPr>
          <a:xfrm>
            <a:off x="16162220" y="1930810"/>
            <a:ext cx="1681871" cy="417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346D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확률 토탈 평균치</a:t>
            </a:r>
            <a:endParaRPr lang="en-US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6346D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7D12C0D-3F45-4F16-8F1C-A074D3F1440D}"/>
              </a:ext>
            </a:extLst>
          </p:cNvPr>
          <p:cNvSpPr txBox="1"/>
          <p:nvPr/>
        </p:nvSpPr>
        <p:spPr>
          <a:xfrm>
            <a:off x="513933" y="449692"/>
            <a:ext cx="10486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346D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01.</a:t>
            </a:r>
            <a:endParaRPr 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6346D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3124020-A8AE-4D91-AFE0-FB81AE71949D}"/>
              </a:ext>
            </a:extLst>
          </p:cNvPr>
          <p:cNvSpPr txBox="1"/>
          <p:nvPr/>
        </p:nvSpPr>
        <p:spPr>
          <a:xfrm>
            <a:off x="1502362" y="571138"/>
            <a:ext cx="8784637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Black" panose="020B0600000101010101" charset="-127"/>
                <a:ea typeface="Noto Sans KR Black" panose="020B0600000101010101" charset="-127"/>
              </a:rPr>
              <a:t>메인 본문 템플릿</a:t>
            </a:r>
            <a:endParaRPr 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Black" panose="020B0600000101010101" charset="-127"/>
              <a:ea typeface="Noto Sans KR Black" panose="020B0600000101010101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386026E-4578-429B-8775-260DAC91A9AC}"/>
              </a:ext>
            </a:extLst>
          </p:cNvPr>
          <p:cNvCxnSpPr>
            <a:cxnSpLocks/>
          </p:cNvCxnSpPr>
          <p:nvPr/>
        </p:nvCxnSpPr>
        <p:spPr>
          <a:xfrm>
            <a:off x="607912" y="1280689"/>
            <a:ext cx="8755163" cy="0"/>
          </a:xfrm>
          <a:prstGeom prst="line">
            <a:avLst/>
          </a:prstGeom>
          <a:ln w="28575">
            <a:solidFill>
              <a:srgbClr val="0634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7340D523-AD79-4DA6-B5F8-2CDB662BB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785" y="1495729"/>
            <a:ext cx="9450119" cy="1267002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40016B97-A076-484D-8164-C90A57E51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948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044155E2-4720-442C-8452-9834BF982873}"/>
              </a:ext>
            </a:extLst>
          </p:cNvPr>
          <p:cNvSpPr txBox="1"/>
          <p:nvPr/>
        </p:nvSpPr>
        <p:spPr>
          <a:xfrm>
            <a:off x="455682" y="3840997"/>
            <a:ext cx="5153975" cy="1752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가나다라마바사아자차카타파하가나다라마바사아자차카타파하</a:t>
            </a:r>
            <a:endParaRPr lang="en-US" altLang="ko-KR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가나다라마바사아자차카타파하</a:t>
            </a:r>
            <a:endParaRPr lang="en-US" altLang="ko-KR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가나다라마바사아자차카타파하</a:t>
            </a:r>
            <a:endParaRPr lang="en-US" altLang="ko-KR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가나다라마바사아자차카타파하</a:t>
            </a:r>
            <a:endParaRPr lang="en-US" altLang="ko-KR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40000"/>
              </a:lnSpc>
            </a:pPr>
            <a:endParaRPr lang="en-US" altLang="ko-KR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pic>
        <p:nvPicPr>
          <p:cNvPr id="8" name="그림 7" descr="건물, 실외, 하얀색, 검은색이(가) 표시된 사진&#10;&#10;자동 생성된 설명">
            <a:extLst>
              <a:ext uri="{FF2B5EF4-FFF2-40B4-BE49-F238E27FC236}">
                <a16:creationId xmlns:a16="http://schemas.microsoft.com/office/drawing/2014/main" id="{B3BC547E-B3D5-4A02-BC34-A77D9C7E7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226" y="985838"/>
            <a:ext cx="9116942" cy="7891854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EFC2AC6-834C-4A66-95A0-A7580C2D21CB}"/>
              </a:ext>
            </a:extLst>
          </p:cNvPr>
          <p:cNvSpPr txBox="1"/>
          <p:nvPr/>
        </p:nvSpPr>
        <p:spPr>
          <a:xfrm>
            <a:off x="455683" y="6619629"/>
            <a:ext cx="1066318" cy="395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가나ㅏㅏㅏ</a:t>
            </a:r>
            <a:endParaRPr lang="en-US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4EC5DF8-11D0-44B1-BEB9-0BF28310FE56}"/>
              </a:ext>
            </a:extLst>
          </p:cNvPr>
          <p:cNvSpPr txBox="1"/>
          <p:nvPr/>
        </p:nvSpPr>
        <p:spPr>
          <a:xfrm>
            <a:off x="6648245" y="6619630"/>
            <a:ext cx="566181" cy="395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1575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56%</a:t>
            </a:r>
            <a:endParaRPr lang="en-US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F703192-0DAD-4113-BD1F-04C6F708B0E0}"/>
              </a:ext>
            </a:extLst>
          </p:cNvPr>
          <p:cNvSpPr/>
          <p:nvPr/>
        </p:nvSpPr>
        <p:spPr>
          <a:xfrm>
            <a:off x="1582832" y="6650297"/>
            <a:ext cx="3760694" cy="16500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24AE220-0281-4978-B6FA-0DC0CB317794}"/>
              </a:ext>
            </a:extLst>
          </p:cNvPr>
          <p:cNvSpPr/>
          <p:nvPr/>
        </p:nvSpPr>
        <p:spPr>
          <a:xfrm>
            <a:off x="1582832" y="6869369"/>
            <a:ext cx="3347349" cy="165005"/>
          </a:xfrm>
          <a:prstGeom prst="rect">
            <a:avLst/>
          </a:prstGeom>
          <a:solidFill>
            <a:srgbClr val="0634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FDBDE8E-450F-43C2-A6B4-0D2E5020946B}"/>
              </a:ext>
            </a:extLst>
          </p:cNvPr>
          <p:cNvSpPr txBox="1"/>
          <p:nvPr/>
        </p:nvSpPr>
        <p:spPr>
          <a:xfrm>
            <a:off x="667279" y="7492916"/>
            <a:ext cx="713657" cy="395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가나ㅏ</a:t>
            </a:r>
            <a:endParaRPr lang="en-US" altLang="ko-KR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D5BFAB7-5839-4659-B19F-00A0EB7609B1}"/>
              </a:ext>
            </a:extLst>
          </p:cNvPr>
          <p:cNvSpPr txBox="1"/>
          <p:nvPr/>
        </p:nvSpPr>
        <p:spPr>
          <a:xfrm>
            <a:off x="6648245" y="7492916"/>
            <a:ext cx="566181" cy="395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1575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34%</a:t>
            </a:r>
            <a:endParaRPr lang="en-US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A7B5B95-C13D-42D9-8007-882F2AF8EBA4}"/>
              </a:ext>
            </a:extLst>
          </p:cNvPr>
          <p:cNvSpPr/>
          <p:nvPr/>
        </p:nvSpPr>
        <p:spPr>
          <a:xfrm>
            <a:off x="1582832" y="7530602"/>
            <a:ext cx="2811887" cy="16500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A68402D3-ACAE-4897-AD77-26DAA7372456}"/>
              </a:ext>
            </a:extLst>
          </p:cNvPr>
          <p:cNvSpPr/>
          <p:nvPr/>
        </p:nvSpPr>
        <p:spPr>
          <a:xfrm>
            <a:off x="1582832" y="7735637"/>
            <a:ext cx="2901818" cy="165005"/>
          </a:xfrm>
          <a:prstGeom prst="rect">
            <a:avLst/>
          </a:prstGeom>
          <a:solidFill>
            <a:srgbClr val="0634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0E8297C-4A2D-454C-9441-62C0DF386AAD}"/>
              </a:ext>
            </a:extLst>
          </p:cNvPr>
          <p:cNvSpPr txBox="1"/>
          <p:nvPr/>
        </p:nvSpPr>
        <p:spPr>
          <a:xfrm>
            <a:off x="667279" y="8366203"/>
            <a:ext cx="713657" cy="395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가나ㅏ</a:t>
            </a:r>
            <a:endParaRPr lang="en-US" altLang="ko-KR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26C1AC5-AE1D-4A6C-87FC-8342F7A0EDE5}"/>
              </a:ext>
            </a:extLst>
          </p:cNvPr>
          <p:cNvSpPr txBox="1"/>
          <p:nvPr/>
        </p:nvSpPr>
        <p:spPr>
          <a:xfrm>
            <a:off x="6648245" y="8366203"/>
            <a:ext cx="566181" cy="395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1575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62%</a:t>
            </a:r>
            <a:endParaRPr lang="en-US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C466D0D-7089-4794-9806-AE250470D6CA}"/>
              </a:ext>
            </a:extLst>
          </p:cNvPr>
          <p:cNvSpPr/>
          <p:nvPr/>
        </p:nvSpPr>
        <p:spPr>
          <a:xfrm>
            <a:off x="1582833" y="8411026"/>
            <a:ext cx="3946848" cy="16500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AEB1573-4457-4EEF-91CA-A3213AEC40DB}"/>
              </a:ext>
            </a:extLst>
          </p:cNvPr>
          <p:cNvSpPr/>
          <p:nvPr/>
        </p:nvSpPr>
        <p:spPr>
          <a:xfrm>
            <a:off x="1582832" y="8601785"/>
            <a:ext cx="3546381" cy="165005"/>
          </a:xfrm>
          <a:prstGeom prst="rect">
            <a:avLst/>
          </a:prstGeom>
          <a:solidFill>
            <a:srgbClr val="0634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1F417F5-ACC4-443E-B2B8-0C803C667DAC}"/>
              </a:ext>
            </a:extLst>
          </p:cNvPr>
          <p:cNvCxnSpPr>
            <a:cxnSpLocks/>
          </p:cNvCxnSpPr>
          <p:nvPr/>
        </p:nvCxnSpPr>
        <p:spPr>
          <a:xfrm>
            <a:off x="5758050" y="6842334"/>
            <a:ext cx="816120" cy="0"/>
          </a:xfrm>
          <a:prstGeom prst="line">
            <a:avLst/>
          </a:prstGeom>
          <a:ln>
            <a:solidFill>
              <a:srgbClr val="21212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33C88C7B-B55F-4BC5-AC26-0F4345D4AFA7}"/>
              </a:ext>
            </a:extLst>
          </p:cNvPr>
          <p:cNvCxnSpPr>
            <a:cxnSpLocks/>
          </p:cNvCxnSpPr>
          <p:nvPr/>
        </p:nvCxnSpPr>
        <p:spPr>
          <a:xfrm>
            <a:off x="5119875" y="7715621"/>
            <a:ext cx="1454295" cy="0"/>
          </a:xfrm>
          <a:prstGeom prst="line">
            <a:avLst/>
          </a:prstGeom>
          <a:ln>
            <a:solidFill>
              <a:srgbClr val="21212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30EBFC99-FD66-4E0E-96AC-4DC917045325}"/>
              </a:ext>
            </a:extLst>
          </p:cNvPr>
          <p:cNvCxnSpPr>
            <a:cxnSpLocks/>
          </p:cNvCxnSpPr>
          <p:nvPr/>
        </p:nvCxnSpPr>
        <p:spPr>
          <a:xfrm>
            <a:off x="6026066" y="8588907"/>
            <a:ext cx="548105" cy="0"/>
          </a:xfrm>
          <a:prstGeom prst="line">
            <a:avLst/>
          </a:prstGeom>
          <a:ln>
            <a:solidFill>
              <a:srgbClr val="21212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F379A16-0D1E-4B30-9FC0-3B5A5C44DF7D}"/>
              </a:ext>
            </a:extLst>
          </p:cNvPr>
          <p:cNvSpPr txBox="1"/>
          <p:nvPr/>
        </p:nvSpPr>
        <p:spPr>
          <a:xfrm>
            <a:off x="478668" y="1283117"/>
            <a:ext cx="11192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02.</a:t>
            </a:r>
            <a:endParaRPr 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67ADCE-C5F5-4AD0-B436-C9CB0150799E}"/>
              </a:ext>
            </a:extLst>
          </p:cNvPr>
          <p:cNvSpPr txBox="1"/>
          <p:nvPr/>
        </p:nvSpPr>
        <p:spPr>
          <a:xfrm>
            <a:off x="455682" y="2145625"/>
            <a:ext cx="4490332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dfasdfasdfasd</a:t>
            </a:r>
            <a:endParaRPr 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CB31BD-100E-40A2-8C7D-23F12E33D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758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5952590-BB76-4B9A-9E44-DD3D05B54EF1}"/>
              </a:ext>
            </a:extLst>
          </p:cNvPr>
          <p:cNvGrpSpPr/>
          <p:nvPr/>
        </p:nvGrpSpPr>
        <p:grpSpPr>
          <a:xfrm>
            <a:off x="15670582" y="939754"/>
            <a:ext cx="1692731" cy="1692731"/>
            <a:chOff x="10390629" y="570077"/>
            <a:chExt cx="1241336" cy="1241336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B5B1D6A3-D91C-4615-B6B9-34FBB389B66D}"/>
                </a:ext>
              </a:extLst>
            </p:cNvPr>
            <p:cNvSpPr/>
            <p:nvPr/>
          </p:nvSpPr>
          <p:spPr>
            <a:xfrm>
              <a:off x="10454185" y="637886"/>
              <a:ext cx="1114224" cy="1114224"/>
            </a:xfrm>
            <a:prstGeom prst="ellipse">
              <a:avLst/>
            </a:prstGeom>
            <a:solidFill>
              <a:srgbClr val="D3D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2648FB20-51DB-443D-8162-4F98DFEFD4F8}"/>
                </a:ext>
              </a:extLst>
            </p:cNvPr>
            <p:cNvSpPr/>
            <p:nvPr/>
          </p:nvSpPr>
          <p:spPr>
            <a:xfrm>
              <a:off x="10390629" y="570077"/>
              <a:ext cx="1241336" cy="1241336"/>
            </a:xfrm>
            <a:prstGeom prst="ellipse">
              <a:avLst/>
            </a:prstGeom>
            <a:noFill/>
            <a:ln w="19050">
              <a:solidFill>
                <a:srgbClr val="D3D3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0D7C849-0C8C-45CF-9B37-D58DC532B23E}"/>
              </a:ext>
            </a:extLst>
          </p:cNvPr>
          <p:cNvGrpSpPr/>
          <p:nvPr/>
        </p:nvGrpSpPr>
        <p:grpSpPr>
          <a:xfrm>
            <a:off x="11458757" y="823643"/>
            <a:ext cx="1924952" cy="1924952"/>
            <a:chOff x="7069400" y="484930"/>
            <a:chExt cx="1411631" cy="1411631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0659FEB-18B5-4F4C-9789-57B6B61844F8}"/>
                </a:ext>
              </a:extLst>
            </p:cNvPr>
            <p:cNvSpPr/>
            <p:nvPr/>
          </p:nvSpPr>
          <p:spPr>
            <a:xfrm>
              <a:off x="7133565" y="549096"/>
              <a:ext cx="1283301" cy="1283301"/>
            </a:xfrm>
            <a:prstGeom prst="ellipse">
              <a:avLst/>
            </a:prstGeom>
            <a:solidFill>
              <a:srgbClr val="093F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AFE47E7E-C509-494D-AFF2-F229A62D70A3}"/>
                </a:ext>
              </a:extLst>
            </p:cNvPr>
            <p:cNvSpPr/>
            <p:nvPr/>
          </p:nvSpPr>
          <p:spPr>
            <a:xfrm>
              <a:off x="7069400" y="484930"/>
              <a:ext cx="1411631" cy="1411631"/>
            </a:xfrm>
            <a:prstGeom prst="ellipse">
              <a:avLst/>
            </a:prstGeom>
            <a:noFill/>
            <a:ln w="19050">
              <a:solidFill>
                <a:srgbClr val="0634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44155E2-4720-442C-8452-9834BF982873}"/>
              </a:ext>
            </a:extLst>
          </p:cNvPr>
          <p:cNvSpPr txBox="1"/>
          <p:nvPr/>
        </p:nvSpPr>
        <p:spPr>
          <a:xfrm>
            <a:off x="5702342" y="1357807"/>
            <a:ext cx="5153975" cy="1752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가나다라마바사아자차카타파하가나다라마바사아자차카타파하</a:t>
            </a:r>
            <a:endParaRPr lang="en-US" altLang="ko-KR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가나다라마바사아자차카타파하</a:t>
            </a:r>
            <a:endParaRPr lang="en-US" altLang="ko-KR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가나다라마바사아자차카타파하</a:t>
            </a:r>
            <a:endParaRPr lang="en-US" altLang="ko-KR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가나다라마바사아자차카타파하</a:t>
            </a:r>
            <a:endParaRPr lang="en-US" altLang="ko-KR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40000"/>
              </a:lnSpc>
            </a:pPr>
            <a:endParaRPr lang="en-US" altLang="ko-KR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7D1E2A-EA07-4818-BEBC-0B1F1B6111AB}"/>
              </a:ext>
            </a:extLst>
          </p:cNvPr>
          <p:cNvSpPr txBox="1"/>
          <p:nvPr/>
        </p:nvSpPr>
        <p:spPr>
          <a:xfrm>
            <a:off x="11976185" y="1458338"/>
            <a:ext cx="918841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200" spc="-22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Tw Cen MT Condensed Extra Bold" panose="020B0803020202020204" pitchFamily="34" charset="0"/>
                <a:ea typeface="Noto Sans KR Black" panose="020B0A00000000000000" pitchFamily="34" charset="-127"/>
              </a:rPr>
              <a:t>$45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0F41FB-4C90-49FF-9335-374E115F86A4}"/>
              </a:ext>
            </a:extLst>
          </p:cNvPr>
          <p:cNvSpPr txBox="1"/>
          <p:nvPr/>
        </p:nvSpPr>
        <p:spPr>
          <a:xfrm>
            <a:off x="16057526" y="1464716"/>
            <a:ext cx="918841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200" spc="-22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Tw Cen MT Condensed Extra Bold" panose="020B0803020202020204" pitchFamily="34" charset="0"/>
                <a:ea typeface="Noto Sans KR Black" panose="020B0A00000000000000" pitchFamily="34" charset="-127"/>
              </a:rPr>
              <a:t>$12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1792DE-CAA0-4F2F-A632-C6A0927A6D8E}"/>
              </a:ext>
            </a:extLst>
          </p:cNvPr>
          <p:cNvSpPr txBox="1"/>
          <p:nvPr/>
        </p:nvSpPr>
        <p:spPr>
          <a:xfrm>
            <a:off x="11901646" y="3084188"/>
            <a:ext cx="1067920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50" spc="-75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1</a:t>
            </a:r>
            <a:r>
              <a:rPr lang="ko-KR" altLang="en-US" sz="1650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분기 실적</a:t>
            </a:r>
            <a:endParaRPr lang="en-US" sz="1650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A8D5DE-F552-4601-9B1F-458AA980B9ED}"/>
              </a:ext>
            </a:extLst>
          </p:cNvPr>
          <p:cNvSpPr txBox="1"/>
          <p:nvPr/>
        </p:nvSpPr>
        <p:spPr>
          <a:xfrm>
            <a:off x="15982987" y="3084188"/>
            <a:ext cx="1067920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50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2</a:t>
            </a:r>
            <a:r>
              <a:rPr lang="ko-KR" altLang="en-US" sz="1650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분기 실적</a:t>
            </a:r>
            <a:endParaRPr lang="en-US" sz="1650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E0AEDD7-A6FB-4A5F-A680-CDE714179F1D}"/>
              </a:ext>
            </a:extLst>
          </p:cNvPr>
          <p:cNvGrpSpPr/>
          <p:nvPr/>
        </p:nvGrpSpPr>
        <p:grpSpPr>
          <a:xfrm>
            <a:off x="14207862" y="3213670"/>
            <a:ext cx="765954" cy="133451"/>
            <a:chOff x="9286043" y="2142446"/>
            <a:chExt cx="510636" cy="88967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A974CAEB-3859-41B5-BA19-AA19F9E4A9E2}"/>
                </a:ext>
              </a:extLst>
            </p:cNvPr>
            <p:cNvCxnSpPr>
              <a:cxnSpLocks/>
            </p:cNvCxnSpPr>
            <p:nvPr/>
          </p:nvCxnSpPr>
          <p:spPr>
            <a:xfrm>
              <a:off x="9286043" y="2231413"/>
              <a:ext cx="510636" cy="0"/>
            </a:xfrm>
            <a:prstGeom prst="line">
              <a:avLst/>
            </a:prstGeom>
            <a:ln w="15875" cap="rnd">
              <a:solidFill>
                <a:srgbClr val="2121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627B2E6D-8636-4DC4-A865-F4600CA8CD58}"/>
                </a:ext>
              </a:extLst>
            </p:cNvPr>
            <p:cNvCxnSpPr>
              <a:cxnSpLocks/>
            </p:cNvCxnSpPr>
            <p:nvPr/>
          </p:nvCxnSpPr>
          <p:spPr>
            <a:xfrm>
              <a:off x="9727622" y="2142446"/>
              <a:ext cx="69057" cy="88967"/>
            </a:xfrm>
            <a:prstGeom prst="line">
              <a:avLst/>
            </a:prstGeom>
            <a:ln w="15875" cap="rnd">
              <a:solidFill>
                <a:srgbClr val="2121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그림 58" descr="실외, 건물, 인도, 목재의이(가) 표시된 사진&#10;&#10;자동 생성된 설명">
            <a:extLst>
              <a:ext uri="{FF2B5EF4-FFF2-40B4-BE49-F238E27FC236}">
                <a16:creationId xmlns:a16="http://schemas.microsoft.com/office/drawing/2014/main" id="{A6611537-6070-43D1-AECC-9534266E2A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" t="22325" b="48443"/>
          <a:stretch/>
        </p:blipFill>
        <p:spPr>
          <a:xfrm>
            <a:off x="455682" y="4229839"/>
            <a:ext cx="8684907" cy="3262964"/>
          </a:xfrm>
          <a:custGeom>
            <a:avLst/>
            <a:gdLst>
              <a:gd name="connsiteX0" fmla="*/ 0 w 5789938"/>
              <a:gd name="connsiteY0" fmla="*/ 0 h 2175309"/>
              <a:gd name="connsiteX1" fmla="*/ 5789938 w 5789938"/>
              <a:gd name="connsiteY1" fmla="*/ 0 h 2175309"/>
              <a:gd name="connsiteX2" fmla="*/ 5789938 w 5789938"/>
              <a:gd name="connsiteY2" fmla="*/ 2175309 h 2175309"/>
              <a:gd name="connsiteX3" fmla="*/ 0 w 5789938"/>
              <a:gd name="connsiteY3" fmla="*/ 2175309 h 217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938" h="2175309">
                <a:moveTo>
                  <a:pt x="0" y="0"/>
                </a:moveTo>
                <a:lnTo>
                  <a:pt x="5789938" y="0"/>
                </a:lnTo>
                <a:lnTo>
                  <a:pt x="5789938" y="2175309"/>
                </a:lnTo>
                <a:lnTo>
                  <a:pt x="0" y="2175309"/>
                </a:lnTo>
                <a:close/>
              </a:path>
            </a:pathLst>
          </a:custGeom>
        </p:spPr>
      </p:pic>
      <p:pic>
        <p:nvPicPr>
          <p:cNvPr id="63" name="그림 62" descr="실외, 물, 보트, 건물이(가) 표시된 사진&#10;&#10;자동 생성된 설명">
            <a:extLst>
              <a:ext uri="{FF2B5EF4-FFF2-40B4-BE49-F238E27FC236}">
                <a16:creationId xmlns:a16="http://schemas.microsoft.com/office/drawing/2014/main" id="{30AEE7DF-C521-4E46-B410-A9BDAB6858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59" r="2246" b="33467"/>
          <a:stretch/>
        </p:blipFill>
        <p:spPr>
          <a:xfrm>
            <a:off x="9140589" y="4229839"/>
            <a:ext cx="8688318" cy="3262964"/>
          </a:xfrm>
          <a:custGeom>
            <a:avLst/>
            <a:gdLst>
              <a:gd name="connsiteX0" fmla="*/ 0 w 5792212"/>
              <a:gd name="connsiteY0" fmla="*/ 0 h 2175309"/>
              <a:gd name="connsiteX1" fmla="*/ 5792212 w 5792212"/>
              <a:gd name="connsiteY1" fmla="*/ 0 h 2175309"/>
              <a:gd name="connsiteX2" fmla="*/ 5792212 w 5792212"/>
              <a:gd name="connsiteY2" fmla="*/ 2175309 h 2175309"/>
              <a:gd name="connsiteX3" fmla="*/ 0 w 5792212"/>
              <a:gd name="connsiteY3" fmla="*/ 2175309 h 217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92212" h="2175309">
                <a:moveTo>
                  <a:pt x="0" y="0"/>
                </a:moveTo>
                <a:lnTo>
                  <a:pt x="5792212" y="0"/>
                </a:lnTo>
                <a:lnTo>
                  <a:pt x="5792212" y="2175309"/>
                </a:lnTo>
                <a:lnTo>
                  <a:pt x="0" y="2175309"/>
                </a:lnTo>
                <a:close/>
              </a:path>
            </a:pathLst>
          </a:cu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EEC61DB5-4055-433D-AEB3-619A4C80E4BB}"/>
              </a:ext>
            </a:extLst>
          </p:cNvPr>
          <p:cNvSpPr/>
          <p:nvPr/>
        </p:nvSpPr>
        <p:spPr>
          <a:xfrm>
            <a:off x="455683" y="7492802"/>
            <a:ext cx="5791076" cy="145525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F181C55-1606-484C-8FD4-3FC563939081}"/>
              </a:ext>
            </a:extLst>
          </p:cNvPr>
          <p:cNvSpPr/>
          <p:nvPr/>
        </p:nvSpPr>
        <p:spPr>
          <a:xfrm>
            <a:off x="6246758" y="7492802"/>
            <a:ext cx="5791076" cy="1455255"/>
          </a:xfrm>
          <a:prstGeom prst="rect">
            <a:avLst/>
          </a:prstGeom>
          <a:solidFill>
            <a:srgbClr val="21212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56062F7-27EF-4B92-B6EA-CD6C191D47A3}"/>
              </a:ext>
            </a:extLst>
          </p:cNvPr>
          <p:cNvSpPr/>
          <p:nvPr/>
        </p:nvSpPr>
        <p:spPr>
          <a:xfrm>
            <a:off x="12037832" y="7492802"/>
            <a:ext cx="5791076" cy="1455255"/>
          </a:xfrm>
          <a:prstGeom prst="rect">
            <a:avLst/>
          </a:prstGeom>
          <a:solidFill>
            <a:srgbClr val="21212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pic>
        <p:nvPicPr>
          <p:cNvPr id="50" name="그래픽 49">
            <a:extLst>
              <a:ext uri="{FF2B5EF4-FFF2-40B4-BE49-F238E27FC236}">
                <a16:creationId xmlns:a16="http://schemas.microsoft.com/office/drawing/2014/main" id="{05840C12-3DBD-48AA-A5B3-18FAEEA98D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45692" y="7874348"/>
            <a:ext cx="692162" cy="692162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303744A6-E168-4036-A0A7-FCB9D5484B30}"/>
              </a:ext>
            </a:extLst>
          </p:cNvPr>
          <p:cNvSpPr txBox="1"/>
          <p:nvPr/>
        </p:nvSpPr>
        <p:spPr>
          <a:xfrm>
            <a:off x="2261624" y="8220244"/>
            <a:ext cx="1441420" cy="344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600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가나다라마바사</a:t>
            </a:r>
            <a:endParaRPr lang="en-US" altLang="ko-KR" sz="1600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DAC0207-77ED-40A5-8D21-0A62A21A6E2A}"/>
              </a:ext>
            </a:extLst>
          </p:cNvPr>
          <p:cNvSpPr txBox="1"/>
          <p:nvPr/>
        </p:nvSpPr>
        <p:spPr>
          <a:xfrm>
            <a:off x="2261624" y="7873491"/>
            <a:ext cx="2733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픽토그램에</a:t>
            </a:r>
            <a:r>
              <a:rPr lang="ko-KR" altLang="en-US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알맞은 주제 적기</a:t>
            </a:r>
            <a:endParaRPr lang="en-US" altLang="ko-KR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pic>
        <p:nvPicPr>
          <p:cNvPr id="54" name="그래픽 53">
            <a:extLst>
              <a:ext uri="{FF2B5EF4-FFF2-40B4-BE49-F238E27FC236}">
                <a16:creationId xmlns:a16="http://schemas.microsoft.com/office/drawing/2014/main" id="{32518BF4-90C8-4E50-B8A1-35E25B454A4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67015" y="7867032"/>
            <a:ext cx="706796" cy="706794"/>
          </a:xfrm>
          <a:prstGeom prst="rect">
            <a:avLst/>
          </a:prstGeom>
        </p:spPr>
      </p:pic>
      <p:grpSp>
        <p:nvGrpSpPr>
          <p:cNvPr id="82" name="그룹 81">
            <a:extLst>
              <a:ext uri="{FF2B5EF4-FFF2-40B4-BE49-F238E27FC236}">
                <a16:creationId xmlns:a16="http://schemas.microsoft.com/office/drawing/2014/main" id="{106E6A41-FD0D-4168-9C48-CE95A218EC9E}"/>
              </a:ext>
            </a:extLst>
          </p:cNvPr>
          <p:cNvGrpSpPr/>
          <p:nvPr/>
        </p:nvGrpSpPr>
        <p:grpSpPr>
          <a:xfrm>
            <a:off x="8023184" y="7882224"/>
            <a:ext cx="2733441" cy="691205"/>
            <a:chOff x="1196564" y="5203286"/>
            <a:chExt cx="1822294" cy="460803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DFED5E5-18D3-4870-9E6D-DA71846BA77A}"/>
                </a:ext>
              </a:extLst>
            </p:cNvPr>
            <p:cNvSpPr txBox="1"/>
            <p:nvPr/>
          </p:nvSpPr>
          <p:spPr>
            <a:xfrm>
              <a:off x="1196564" y="5434454"/>
              <a:ext cx="960947" cy="22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1600" spc="-75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KR Regular" panose="020B0200000000000000" pitchFamily="50" charset="-127"/>
                  <a:ea typeface="Noto Sans KR Regular" panose="020B0200000000000000" pitchFamily="50" charset="-127"/>
                </a:rPr>
                <a:t>가나다라마바사</a:t>
              </a:r>
              <a:endParaRPr lang="en-US" altLang="ko-KR" sz="1600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990B124-51C5-4B1B-A582-E102885DA7D6}"/>
                </a:ext>
              </a:extLst>
            </p:cNvPr>
            <p:cNvSpPr txBox="1"/>
            <p:nvPr/>
          </p:nvSpPr>
          <p:spPr>
            <a:xfrm>
              <a:off x="1196564" y="5203286"/>
              <a:ext cx="18222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75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KR Regular" panose="020B0200000000000000" pitchFamily="50" charset="-127"/>
                  <a:ea typeface="Noto Sans KR Regular" panose="020B0200000000000000" pitchFamily="50" charset="-127"/>
                </a:rPr>
                <a:t>픽토그램에</a:t>
              </a:r>
              <a:r>
                <a:rPr lang="ko-KR" altLang="en-US" spc="-75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KR Regular" panose="020B0200000000000000" pitchFamily="50" charset="-127"/>
                  <a:ea typeface="Noto Sans KR Regular" panose="020B0200000000000000" pitchFamily="50" charset="-127"/>
                </a:rPr>
                <a:t> 알맞은 주제 적기</a:t>
              </a:r>
              <a:endParaRPr lang="en-US" altLang="ko-KR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endParaRPr>
            </a:p>
          </p:txBody>
        </p:sp>
      </p:grpSp>
      <p:pic>
        <p:nvPicPr>
          <p:cNvPr id="52" name="그래픽 51">
            <a:extLst>
              <a:ext uri="{FF2B5EF4-FFF2-40B4-BE49-F238E27FC236}">
                <a16:creationId xmlns:a16="http://schemas.microsoft.com/office/drawing/2014/main" id="{D4028873-C524-488A-A8B3-DDD3A5F73BB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60007" y="7890445"/>
            <a:ext cx="711186" cy="711185"/>
          </a:xfrm>
          <a:prstGeom prst="rect">
            <a:avLst/>
          </a:prstGeom>
        </p:spPr>
      </p:pic>
      <p:grpSp>
        <p:nvGrpSpPr>
          <p:cNvPr id="85" name="그룹 84">
            <a:extLst>
              <a:ext uri="{FF2B5EF4-FFF2-40B4-BE49-F238E27FC236}">
                <a16:creationId xmlns:a16="http://schemas.microsoft.com/office/drawing/2014/main" id="{8010DDB1-D940-4021-97BB-1F9FF523BA79}"/>
              </a:ext>
            </a:extLst>
          </p:cNvPr>
          <p:cNvGrpSpPr/>
          <p:nvPr/>
        </p:nvGrpSpPr>
        <p:grpSpPr>
          <a:xfrm>
            <a:off x="13812559" y="7890956"/>
            <a:ext cx="2733441" cy="691205"/>
            <a:chOff x="1196564" y="5203286"/>
            <a:chExt cx="1822294" cy="460803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D6CE998-6318-4D94-8CA0-09372882A516}"/>
                </a:ext>
              </a:extLst>
            </p:cNvPr>
            <p:cNvSpPr txBox="1"/>
            <p:nvPr/>
          </p:nvSpPr>
          <p:spPr>
            <a:xfrm>
              <a:off x="1196564" y="5434454"/>
              <a:ext cx="960947" cy="229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1600" spc="-75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KR Regular" panose="020B0200000000000000" pitchFamily="50" charset="-127"/>
                  <a:ea typeface="Noto Sans KR Regular" panose="020B0200000000000000" pitchFamily="50" charset="-127"/>
                </a:rPr>
                <a:t>가나다라마바사</a:t>
              </a:r>
              <a:endParaRPr lang="en-US" altLang="ko-KR" sz="1600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6F91A5E-2438-4C05-80AE-A60B966601C3}"/>
                </a:ext>
              </a:extLst>
            </p:cNvPr>
            <p:cNvSpPr txBox="1"/>
            <p:nvPr/>
          </p:nvSpPr>
          <p:spPr>
            <a:xfrm>
              <a:off x="1196564" y="5203286"/>
              <a:ext cx="18222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75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KR Regular" panose="020B0200000000000000" pitchFamily="50" charset="-127"/>
                  <a:ea typeface="Noto Sans KR Regular" panose="020B0200000000000000" pitchFamily="50" charset="-127"/>
                </a:rPr>
                <a:t>픽토그램에</a:t>
              </a:r>
              <a:r>
                <a:rPr lang="ko-KR" altLang="en-US" spc="-75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KR Regular" panose="020B0200000000000000" pitchFamily="50" charset="-127"/>
                  <a:ea typeface="Noto Sans KR Regular" panose="020B0200000000000000" pitchFamily="50" charset="-127"/>
                </a:rPr>
                <a:t> 알맞은 주제 적기</a:t>
              </a:r>
              <a:endParaRPr lang="en-US" altLang="ko-KR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23AF066-2122-4A64-9E14-4AA015347738}"/>
              </a:ext>
            </a:extLst>
          </p:cNvPr>
          <p:cNvSpPr txBox="1"/>
          <p:nvPr/>
        </p:nvSpPr>
        <p:spPr>
          <a:xfrm>
            <a:off x="478668" y="1283117"/>
            <a:ext cx="11192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03.</a:t>
            </a:r>
            <a:endParaRPr 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711C99F-3568-4658-8CA7-E4C797C671C8}"/>
              </a:ext>
            </a:extLst>
          </p:cNvPr>
          <p:cNvSpPr txBox="1"/>
          <p:nvPr/>
        </p:nvSpPr>
        <p:spPr>
          <a:xfrm>
            <a:off x="455682" y="2145625"/>
            <a:ext cx="4644220" cy="1274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BACKGROUND</a:t>
            </a:r>
          </a:p>
          <a:p>
            <a:pPr>
              <a:lnSpc>
                <a:spcPct val="80000"/>
              </a:lnSpc>
            </a:pPr>
            <a:r>
              <a:rPr 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ANALYSIS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DF70A95-8ED2-4B52-A17F-B1B9A9EDC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30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57C967-2DC1-4AD8-94B9-A12F39340D59}"/>
              </a:ext>
            </a:extLst>
          </p:cNvPr>
          <p:cNvSpPr/>
          <p:nvPr/>
        </p:nvSpPr>
        <p:spPr>
          <a:xfrm>
            <a:off x="472896" y="5857178"/>
            <a:ext cx="17333130" cy="609599"/>
          </a:xfrm>
          <a:prstGeom prst="rect">
            <a:avLst/>
          </a:prstGeom>
          <a:solidFill>
            <a:srgbClr val="212121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4AF382C-AF2B-452D-9185-9E4AF4BFC9A7}"/>
              </a:ext>
            </a:extLst>
          </p:cNvPr>
          <p:cNvSpPr/>
          <p:nvPr/>
        </p:nvSpPr>
        <p:spPr>
          <a:xfrm>
            <a:off x="472896" y="7081799"/>
            <a:ext cx="17333130" cy="609599"/>
          </a:xfrm>
          <a:prstGeom prst="rect">
            <a:avLst/>
          </a:prstGeom>
          <a:solidFill>
            <a:srgbClr val="212121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C6115BF-0C00-4A6C-9164-95BEBB3D73E9}"/>
              </a:ext>
            </a:extLst>
          </p:cNvPr>
          <p:cNvSpPr/>
          <p:nvPr/>
        </p:nvSpPr>
        <p:spPr>
          <a:xfrm>
            <a:off x="442235" y="8295579"/>
            <a:ext cx="17333130" cy="609599"/>
          </a:xfrm>
          <a:prstGeom prst="rect">
            <a:avLst/>
          </a:prstGeom>
          <a:solidFill>
            <a:srgbClr val="212121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2E604E5-2AC9-4CDD-9EAF-BDF9D1A6087B}"/>
              </a:ext>
            </a:extLst>
          </p:cNvPr>
          <p:cNvSpPr/>
          <p:nvPr/>
        </p:nvSpPr>
        <p:spPr>
          <a:xfrm>
            <a:off x="2542436" y="5478449"/>
            <a:ext cx="4793661" cy="182741"/>
          </a:xfrm>
          <a:prstGeom prst="rect">
            <a:avLst/>
          </a:prstGeom>
          <a:solidFill>
            <a:srgbClr val="093F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AC3287B-E698-449A-8AAE-2E236EF2910F}"/>
              </a:ext>
            </a:extLst>
          </p:cNvPr>
          <p:cNvSpPr/>
          <p:nvPr/>
        </p:nvSpPr>
        <p:spPr>
          <a:xfrm>
            <a:off x="4591381" y="6088306"/>
            <a:ext cx="5213465" cy="18274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4C145AF-C9F6-42FD-BC41-4D463E33C42C}"/>
              </a:ext>
            </a:extLst>
          </p:cNvPr>
          <p:cNvSpPr/>
          <p:nvPr/>
        </p:nvSpPr>
        <p:spPr>
          <a:xfrm>
            <a:off x="8296274" y="6698162"/>
            <a:ext cx="6055518" cy="182741"/>
          </a:xfrm>
          <a:prstGeom prst="rect">
            <a:avLst/>
          </a:prstGeom>
          <a:solidFill>
            <a:srgbClr val="093F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592BCC4-B4E7-4B0A-9E1D-FE06C4CB5977}"/>
              </a:ext>
            </a:extLst>
          </p:cNvPr>
          <p:cNvSpPr/>
          <p:nvPr/>
        </p:nvSpPr>
        <p:spPr>
          <a:xfrm>
            <a:off x="10223586" y="7308019"/>
            <a:ext cx="4793661" cy="18274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F4157F3-7622-436F-A19C-C30AFB486DD7}"/>
              </a:ext>
            </a:extLst>
          </p:cNvPr>
          <p:cNvSpPr/>
          <p:nvPr/>
        </p:nvSpPr>
        <p:spPr>
          <a:xfrm>
            <a:off x="4591382" y="7917875"/>
            <a:ext cx="4793661" cy="182741"/>
          </a:xfrm>
          <a:prstGeom prst="rect">
            <a:avLst/>
          </a:prstGeom>
          <a:solidFill>
            <a:srgbClr val="093F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C63E720-7205-4CCA-B6B5-B4ACC4843A85}"/>
              </a:ext>
            </a:extLst>
          </p:cNvPr>
          <p:cNvSpPr/>
          <p:nvPr/>
        </p:nvSpPr>
        <p:spPr>
          <a:xfrm>
            <a:off x="10223586" y="8527729"/>
            <a:ext cx="7383660" cy="18274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9B859C6-96D9-4755-A5C7-1225E15FF85A}"/>
              </a:ext>
            </a:extLst>
          </p:cNvPr>
          <p:cNvSpPr/>
          <p:nvPr/>
        </p:nvSpPr>
        <p:spPr>
          <a:xfrm>
            <a:off x="472896" y="4028379"/>
            <a:ext cx="17333130" cy="1219200"/>
          </a:xfrm>
          <a:prstGeom prst="rect">
            <a:avLst/>
          </a:prstGeom>
          <a:solidFill>
            <a:srgbClr val="212121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76C639-75F7-40C9-8EA3-C5D4C6D0D2BA}"/>
              </a:ext>
            </a:extLst>
          </p:cNvPr>
          <p:cNvSpPr txBox="1"/>
          <p:nvPr/>
        </p:nvSpPr>
        <p:spPr>
          <a:xfrm>
            <a:off x="5805105" y="1354844"/>
            <a:ext cx="5153975" cy="1752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가나다라마바사아자차카타파하가나다라마바사아자차카타파하</a:t>
            </a:r>
            <a:endParaRPr lang="en-US" altLang="ko-KR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가나다라마바사아자차카타파하</a:t>
            </a:r>
            <a:endParaRPr lang="en-US" altLang="ko-KR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가나다라마바사아자차카타파하</a:t>
            </a:r>
            <a:endParaRPr lang="en-US" altLang="ko-KR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가나다라마바사아자차카타파하</a:t>
            </a:r>
            <a:endParaRPr lang="en-US" altLang="ko-KR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40000"/>
              </a:lnSpc>
            </a:pPr>
            <a:endParaRPr lang="en-US" altLang="ko-KR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7E7907A-BE06-4264-BF58-F7634BA64057}"/>
              </a:ext>
            </a:extLst>
          </p:cNvPr>
          <p:cNvCxnSpPr>
            <a:cxnSpLocks/>
          </p:cNvCxnSpPr>
          <p:nvPr/>
        </p:nvCxnSpPr>
        <p:spPr>
          <a:xfrm>
            <a:off x="464759" y="4028379"/>
            <a:ext cx="17333130" cy="0"/>
          </a:xfrm>
          <a:prstGeom prst="line">
            <a:avLst/>
          </a:prstGeom>
          <a:ln w="19050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E80F85F-801B-43D8-AB65-CD8E7FF45773}"/>
              </a:ext>
            </a:extLst>
          </p:cNvPr>
          <p:cNvCxnSpPr>
            <a:cxnSpLocks/>
          </p:cNvCxnSpPr>
          <p:nvPr/>
        </p:nvCxnSpPr>
        <p:spPr>
          <a:xfrm>
            <a:off x="464759" y="8905179"/>
            <a:ext cx="17333130" cy="0"/>
          </a:xfrm>
          <a:prstGeom prst="line">
            <a:avLst/>
          </a:prstGeom>
          <a:ln w="19050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5129A6D-620D-4413-ADD1-BC5A72888D45}"/>
              </a:ext>
            </a:extLst>
          </p:cNvPr>
          <p:cNvCxnSpPr>
            <a:cxnSpLocks/>
          </p:cNvCxnSpPr>
          <p:nvPr/>
        </p:nvCxnSpPr>
        <p:spPr>
          <a:xfrm>
            <a:off x="464759" y="8295579"/>
            <a:ext cx="17333130" cy="0"/>
          </a:xfrm>
          <a:prstGeom prst="line">
            <a:avLst/>
          </a:prstGeom>
          <a:ln w="6350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1BD49AA-0F56-4B38-B51A-254EFA80E14A}"/>
              </a:ext>
            </a:extLst>
          </p:cNvPr>
          <p:cNvCxnSpPr>
            <a:cxnSpLocks/>
          </p:cNvCxnSpPr>
          <p:nvPr/>
        </p:nvCxnSpPr>
        <p:spPr>
          <a:xfrm>
            <a:off x="464759" y="7685979"/>
            <a:ext cx="17333130" cy="0"/>
          </a:xfrm>
          <a:prstGeom prst="line">
            <a:avLst/>
          </a:prstGeom>
          <a:ln w="6350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B857ED-305D-4540-806D-547BE5E395A4}"/>
              </a:ext>
            </a:extLst>
          </p:cNvPr>
          <p:cNvCxnSpPr>
            <a:cxnSpLocks/>
          </p:cNvCxnSpPr>
          <p:nvPr/>
        </p:nvCxnSpPr>
        <p:spPr>
          <a:xfrm>
            <a:off x="464759" y="7076379"/>
            <a:ext cx="17333130" cy="0"/>
          </a:xfrm>
          <a:prstGeom prst="line">
            <a:avLst/>
          </a:prstGeom>
          <a:ln w="6350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50FF3D-2D2D-465B-A207-761079F20C63}"/>
              </a:ext>
            </a:extLst>
          </p:cNvPr>
          <p:cNvCxnSpPr>
            <a:cxnSpLocks/>
          </p:cNvCxnSpPr>
          <p:nvPr/>
        </p:nvCxnSpPr>
        <p:spPr>
          <a:xfrm>
            <a:off x="464759" y="6466779"/>
            <a:ext cx="17333130" cy="0"/>
          </a:xfrm>
          <a:prstGeom prst="line">
            <a:avLst/>
          </a:prstGeom>
          <a:ln w="6350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A90C4DD-7B69-4B34-AD6A-333BF3A2314C}"/>
              </a:ext>
            </a:extLst>
          </p:cNvPr>
          <p:cNvCxnSpPr>
            <a:cxnSpLocks/>
          </p:cNvCxnSpPr>
          <p:nvPr/>
        </p:nvCxnSpPr>
        <p:spPr>
          <a:xfrm>
            <a:off x="464759" y="5857179"/>
            <a:ext cx="17333130" cy="0"/>
          </a:xfrm>
          <a:prstGeom prst="line">
            <a:avLst/>
          </a:prstGeom>
          <a:ln w="6350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9E38E94-1E0F-425F-9436-745DF8DB1B46}"/>
              </a:ext>
            </a:extLst>
          </p:cNvPr>
          <p:cNvCxnSpPr>
            <a:cxnSpLocks/>
          </p:cNvCxnSpPr>
          <p:nvPr/>
        </p:nvCxnSpPr>
        <p:spPr>
          <a:xfrm>
            <a:off x="464759" y="5247579"/>
            <a:ext cx="17333130" cy="0"/>
          </a:xfrm>
          <a:prstGeom prst="line">
            <a:avLst/>
          </a:prstGeom>
          <a:ln w="6350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1302363-4D07-4EF7-AC89-747D78A23322}"/>
              </a:ext>
            </a:extLst>
          </p:cNvPr>
          <p:cNvCxnSpPr>
            <a:cxnSpLocks/>
          </p:cNvCxnSpPr>
          <p:nvPr/>
        </p:nvCxnSpPr>
        <p:spPr>
          <a:xfrm>
            <a:off x="2382595" y="4637979"/>
            <a:ext cx="15415295" cy="0"/>
          </a:xfrm>
          <a:prstGeom prst="line">
            <a:avLst/>
          </a:prstGeom>
          <a:ln w="6350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297D4E0-0DA0-4418-98AF-77AD0981879B}"/>
              </a:ext>
            </a:extLst>
          </p:cNvPr>
          <p:cNvCxnSpPr/>
          <p:nvPr/>
        </p:nvCxnSpPr>
        <p:spPr>
          <a:xfrm>
            <a:off x="2382594" y="4028379"/>
            <a:ext cx="0" cy="4876800"/>
          </a:xfrm>
          <a:prstGeom prst="line">
            <a:avLst/>
          </a:prstGeom>
          <a:ln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C49C0E9-3CAE-47B9-92F6-1603101A62FE}"/>
              </a:ext>
            </a:extLst>
          </p:cNvPr>
          <p:cNvCxnSpPr>
            <a:cxnSpLocks/>
          </p:cNvCxnSpPr>
          <p:nvPr/>
        </p:nvCxnSpPr>
        <p:spPr>
          <a:xfrm>
            <a:off x="4309506" y="4637979"/>
            <a:ext cx="0" cy="4267200"/>
          </a:xfrm>
          <a:prstGeom prst="line">
            <a:avLst/>
          </a:prstGeom>
          <a:ln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058EABD-E55E-4532-BC82-2A4233CDEC0A}"/>
              </a:ext>
            </a:extLst>
          </p:cNvPr>
          <p:cNvCxnSpPr/>
          <p:nvPr/>
        </p:nvCxnSpPr>
        <p:spPr>
          <a:xfrm>
            <a:off x="6236418" y="4028379"/>
            <a:ext cx="0" cy="4876800"/>
          </a:xfrm>
          <a:prstGeom prst="line">
            <a:avLst/>
          </a:prstGeom>
          <a:ln>
            <a:solidFill>
              <a:srgbClr val="21212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F5251D0-1982-427D-8395-4966083FF74F}"/>
              </a:ext>
            </a:extLst>
          </p:cNvPr>
          <p:cNvCxnSpPr>
            <a:cxnSpLocks/>
          </p:cNvCxnSpPr>
          <p:nvPr/>
        </p:nvCxnSpPr>
        <p:spPr>
          <a:xfrm>
            <a:off x="8163330" y="4637979"/>
            <a:ext cx="0" cy="4267200"/>
          </a:xfrm>
          <a:prstGeom prst="line">
            <a:avLst/>
          </a:prstGeom>
          <a:ln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94B7F8-262C-44EF-A7A2-294B75DD2832}"/>
              </a:ext>
            </a:extLst>
          </p:cNvPr>
          <p:cNvCxnSpPr/>
          <p:nvPr/>
        </p:nvCxnSpPr>
        <p:spPr>
          <a:xfrm>
            <a:off x="10090242" y="4028379"/>
            <a:ext cx="0" cy="4876800"/>
          </a:xfrm>
          <a:prstGeom prst="line">
            <a:avLst/>
          </a:prstGeom>
          <a:ln>
            <a:solidFill>
              <a:srgbClr val="21212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64F7641-E16E-4DDC-8C41-1F2CF4E9EB52}"/>
              </a:ext>
            </a:extLst>
          </p:cNvPr>
          <p:cNvCxnSpPr>
            <a:cxnSpLocks/>
          </p:cNvCxnSpPr>
          <p:nvPr/>
        </p:nvCxnSpPr>
        <p:spPr>
          <a:xfrm>
            <a:off x="12017154" y="4637979"/>
            <a:ext cx="0" cy="4267200"/>
          </a:xfrm>
          <a:prstGeom prst="line">
            <a:avLst/>
          </a:prstGeom>
          <a:ln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8A260E5-0F54-4A05-8A9D-CB6CF8D00E20}"/>
              </a:ext>
            </a:extLst>
          </p:cNvPr>
          <p:cNvCxnSpPr/>
          <p:nvPr/>
        </p:nvCxnSpPr>
        <p:spPr>
          <a:xfrm>
            <a:off x="13944066" y="4028379"/>
            <a:ext cx="0" cy="4876800"/>
          </a:xfrm>
          <a:prstGeom prst="line">
            <a:avLst/>
          </a:prstGeom>
          <a:ln>
            <a:solidFill>
              <a:srgbClr val="21212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C66DA6B-82E3-4468-AD54-394052661B2A}"/>
              </a:ext>
            </a:extLst>
          </p:cNvPr>
          <p:cNvCxnSpPr>
            <a:cxnSpLocks/>
          </p:cNvCxnSpPr>
          <p:nvPr/>
        </p:nvCxnSpPr>
        <p:spPr>
          <a:xfrm>
            <a:off x="15870978" y="4637979"/>
            <a:ext cx="0" cy="4267200"/>
          </a:xfrm>
          <a:prstGeom prst="line">
            <a:avLst/>
          </a:prstGeom>
          <a:ln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86843E5-8EF5-459D-9E91-0F4DFA5EA623}"/>
              </a:ext>
            </a:extLst>
          </p:cNvPr>
          <p:cNvSpPr txBox="1"/>
          <p:nvPr/>
        </p:nvSpPr>
        <p:spPr>
          <a:xfrm>
            <a:off x="959639" y="4439963"/>
            <a:ext cx="82747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7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Tw Cen MT Condensed Extra Bold" panose="020B0803020202020204" pitchFamily="34" charset="0"/>
                <a:ea typeface="Noto Sans KR Black" panose="020B0A00000000000000" pitchFamily="34" charset="-127"/>
              </a:rPr>
              <a:t>ITEM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671E1A9-3D18-427B-AAD3-502E84E09AD7}"/>
              </a:ext>
            </a:extLst>
          </p:cNvPr>
          <p:cNvSpPr txBox="1"/>
          <p:nvPr/>
        </p:nvSpPr>
        <p:spPr>
          <a:xfrm>
            <a:off x="3556944" y="4131662"/>
            <a:ext cx="141449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7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Tw Cen MT Condensed Extra Bold" panose="020B0803020202020204" pitchFamily="34" charset="0"/>
                <a:ea typeface="Noto Sans KR Black" panose="020B0A00000000000000" pitchFamily="34" charset="-127"/>
              </a:rPr>
              <a:t>JANUARY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5814419-B4D1-40E4-8F80-B2B1D279253A}"/>
              </a:ext>
            </a:extLst>
          </p:cNvPr>
          <p:cNvSpPr txBox="1"/>
          <p:nvPr/>
        </p:nvSpPr>
        <p:spPr>
          <a:xfrm>
            <a:off x="7351136" y="4131662"/>
            <a:ext cx="153458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7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Tw Cen MT Condensed Extra Bold" panose="020B0803020202020204" pitchFamily="34" charset="0"/>
                <a:ea typeface="Noto Sans KR Black" panose="020B0A00000000000000" pitchFamily="34" charset="-127"/>
              </a:rPr>
              <a:t>FEBRUARY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46FB81E-5770-40D9-BC06-22F8AE715685}"/>
              </a:ext>
            </a:extLst>
          </p:cNvPr>
          <p:cNvSpPr txBox="1"/>
          <p:nvPr/>
        </p:nvSpPr>
        <p:spPr>
          <a:xfrm>
            <a:off x="11379211" y="4131662"/>
            <a:ext cx="115127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7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Tw Cen MT Condensed Extra Bold" panose="020B0803020202020204" pitchFamily="34" charset="0"/>
                <a:ea typeface="Noto Sans KR Black" panose="020B0A00000000000000" pitchFamily="34" charset="-127"/>
              </a:rPr>
              <a:t>MARCH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F0AE7F6-D32E-4C9B-AE00-0DA38FB7A711}"/>
              </a:ext>
            </a:extLst>
          </p:cNvPr>
          <p:cNvSpPr txBox="1"/>
          <p:nvPr/>
        </p:nvSpPr>
        <p:spPr>
          <a:xfrm>
            <a:off x="15350162" y="4131662"/>
            <a:ext cx="95090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7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Tw Cen MT Condensed Extra Bold" panose="020B0803020202020204" pitchFamily="34" charset="0"/>
                <a:ea typeface="Noto Sans KR Black" panose="020B0A00000000000000" pitchFamily="34" charset="-127"/>
              </a:rPr>
              <a:t>APRIL</a:t>
            </a:r>
            <a:endParaRPr lang="en-US" sz="27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Tw Cen MT Condensed Extra Bold" panose="020B0803020202020204" pitchFamily="34" charset="0"/>
              <a:ea typeface="Noto Sans KR Black" panose="020B0A00000000000000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ADCBA4-D60E-426A-9C9B-28CEBDA7A693}"/>
              </a:ext>
            </a:extLst>
          </p:cNvPr>
          <p:cNvSpPr txBox="1"/>
          <p:nvPr/>
        </p:nvSpPr>
        <p:spPr>
          <a:xfrm>
            <a:off x="2716889" y="4748024"/>
            <a:ext cx="121058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1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월 상반기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3CB18DF-BF16-4300-8638-C6B171A236A2}"/>
              </a:ext>
            </a:extLst>
          </p:cNvPr>
          <p:cNvSpPr txBox="1"/>
          <p:nvPr/>
        </p:nvSpPr>
        <p:spPr>
          <a:xfrm>
            <a:off x="4644971" y="4748024"/>
            <a:ext cx="121058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1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월 하반기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E57317A-147A-40CA-AA44-0435C5CB9992}"/>
              </a:ext>
            </a:extLst>
          </p:cNvPr>
          <p:cNvSpPr txBox="1"/>
          <p:nvPr/>
        </p:nvSpPr>
        <p:spPr>
          <a:xfrm>
            <a:off x="6573053" y="4748024"/>
            <a:ext cx="121058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2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월 상반기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FDC3B75-8DF7-48B2-8228-B7D54589037A}"/>
              </a:ext>
            </a:extLst>
          </p:cNvPr>
          <p:cNvSpPr txBox="1"/>
          <p:nvPr/>
        </p:nvSpPr>
        <p:spPr>
          <a:xfrm>
            <a:off x="8501135" y="4748024"/>
            <a:ext cx="121058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2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월 하반기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0CE3FDE-5271-4B42-A9E2-1C63AEAB7261}"/>
              </a:ext>
            </a:extLst>
          </p:cNvPr>
          <p:cNvSpPr txBox="1"/>
          <p:nvPr/>
        </p:nvSpPr>
        <p:spPr>
          <a:xfrm>
            <a:off x="10429217" y="4748024"/>
            <a:ext cx="121058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3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월 상반기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1DDE08E-AE77-4D3A-BD57-FD1D7364DA09}"/>
              </a:ext>
            </a:extLst>
          </p:cNvPr>
          <p:cNvSpPr txBox="1"/>
          <p:nvPr/>
        </p:nvSpPr>
        <p:spPr>
          <a:xfrm>
            <a:off x="12357299" y="4748024"/>
            <a:ext cx="121058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3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월 하반기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A7563A9-C9CA-4106-A81D-AA2AE0E8CB8F}"/>
              </a:ext>
            </a:extLst>
          </p:cNvPr>
          <p:cNvSpPr txBox="1"/>
          <p:nvPr/>
        </p:nvSpPr>
        <p:spPr>
          <a:xfrm>
            <a:off x="14285381" y="4748024"/>
            <a:ext cx="121058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4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월 상반기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BCA1755-09F5-439A-873E-9088AD233A6E}"/>
              </a:ext>
            </a:extLst>
          </p:cNvPr>
          <p:cNvSpPr txBox="1"/>
          <p:nvPr/>
        </p:nvSpPr>
        <p:spPr>
          <a:xfrm>
            <a:off x="16213464" y="4748024"/>
            <a:ext cx="1210588" cy="37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4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월 하반기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887BF47-12A0-40A3-9E16-2A7F4F72E718}"/>
              </a:ext>
            </a:extLst>
          </p:cNvPr>
          <p:cNvSpPr txBox="1"/>
          <p:nvPr/>
        </p:nvSpPr>
        <p:spPr>
          <a:xfrm>
            <a:off x="546102" y="5415321"/>
            <a:ext cx="1754006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15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피자나라 치킨공주</a:t>
            </a:r>
            <a:endParaRPr lang="en-US" sz="15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1ECFB91-4231-48CC-9090-1755B5620FEC}"/>
              </a:ext>
            </a:extLst>
          </p:cNvPr>
          <p:cNvSpPr txBox="1"/>
          <p:nvPr/>
        </p:nvSpPr>
        <p:spPr>
          <a:xfrm>
            <a:off x="731249" y="6026684"/>
            <a:ext cx="1382110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15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원할머니 보쌈</a:t>
            </a:r>
            <a:endParaRPr lang="en-US" sz="15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3772C0D-533F-4A81-960C-55C090B5EA91}"/>
              </a:ext>
            </a:extLst>
          </p:cNvPr>
          <p:cNvSpPr txBox="1"/>
          <p:nvPr/>
        </p:nvSpPr>
        <p:spPr>
          <a:xfrm>
            <a:off x="706002" y="6638046"/>
            <a:ext cx="1431802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15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또 </a:t>
            </a:r>
            <a:r>
              <a:rPr lang="ko-KR" altLang="en-US" sz="15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뭐있지</a:t>
            </a:r>
            <a:r>
              <a:rPr lang="ko-KR" altLang="en-US" sz="15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이거</a:t>
            </a:r>
            <a:endParaRPr lang="en-US" sz="15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C19BF8C-DA62-4BD6-A21D-E70B347C8B17}"/>
              </a:ext>
            </a:extLst>
          </p:cNvPr>
          <p:cNvSpPr txBox="1"/>
          <p:nvPr/>
        </p:nvSpPr>
        <p:spPr>
          <a:xfrm>
            <a:off x="638675" y="7249409"/>
            <a:ext cx="153599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15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프로모션 아이디</a:t>
            </a:r>
            <a:endParaRPr lang="en-US" sz="15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A788706-1C69-45E2-8063-40D2B35DFBC7}"/>
              </a:ext>
            </a:extLst>
          </p:cNvPr>
          <p:cNvSpPr txBox="1"/>
          <p:nvPr/>
        </p:nvSpPr>
        <p:spPr>
          <a:xfrm>
            <a:off x="588180" y="7860771"/>
            <a:ext cx="1667444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15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더 이상 쓸게 없어</a:t>
            </a:r>
            <a:endParaRPr lang="en-US" sz="15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54C29FF-BD76-4A01-8446-DA80DD93091F}"/>
              </a:ext>
            </a:extLst>
          </p:cNvPr>
          <p:cNvSpPr txBox="1"/>
          <p:nvPr/>
        </p:nvSpPr>
        <p:spPr>
          <a:xfrm>
            <a:off x="680754" y="8472134"/>
            <a:ext cx="1449436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15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한 개만 더 쓰자</a:t>
            </a:r>
            <a:endParaRPr lang="en-US" sz="15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C8214AD-9F78-436A-AEE4-D1DFD4FB0341}"/>
              </a:ext>
            </a:extLst>
          </p:cNvPr>
          <p:cNvSpPr txBox="1"/>
          <p:nvPr/>
        </p:nvSpPr>
        <p:spPr>
          <a:xfrm>
            <a:off x="13180395" y="2318606"/>
            <a:ext cx="4693914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0800" spc="-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346D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53 Days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9A705ED-0C97-447B-A7FB-6AB0C257FE99}"/>
              </a:ext>
            </a:extLst>
          </p:cNvPr>
          <p:cNvSpPr txBox="1"/>
          <p:nvPr/>
        </p:nvSpPr>
        <p:spPr>
          <a:xfrm>
            <a:off x="472256" y="1283117"/>
            <a:ext cx="11320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04.</a:t>
            </a:r>
            <a:endParaRPr 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73CAD4F-EC08-4421-9074-B63EC5600DC4}"/>
              </a:ext>
            </a:extLst>
          </p:cNvPr>
          <p:cNvSpPr txBox="1"/>
          <p:nvPr/>
        </p:nvSpPr>
        <p:spPr>
          <a:xfrm>
            <a:off x="455682" y="2145625"/>
            <a:ext cx="4644220" cy="1274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BACKGROUND</a:t>
            </a:r>
          </a:p>
          <a:p>
            <a:pPr>
              <a:lnSpc>
                <a:spcPct val="80000"/>
              </a:lnSpc>
            </a:pPr>
            <a:r>
              <a:rPr 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ANALYSIS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387311E-407B-42F5-B7A4-9B8F6A3A413F}"/>
              </a:ext>
            </a:extLst>
          </p:cNvPr>
          <p:cNvSpPr txBox="1"/>
          <p:nvPr/>
        </p:nvSpPr>
        <p:spPr>
          <a:xfrm>
            <a:off x="16162220" y="1930810"/>
            <a:ext cx="1681871" cy="417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346D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확률 토탈 평균치</a:t>
            </a:r>
            <a:endParaRPr lang="en-US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6346D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9BA517-6B81-4055-AF5C-A6E0CE8DC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98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자유형: 도형 146">
            <a:extLst>
              <a:ext uri="{FF2B5EF4-FFF2-40B4-BE49-F238E27FC236}">
                <a16:creationId xmlns:a16="http://schemas.microsoft.com/office/drawing/2014/main" id="{107E8C84-8C73-4F13-A62F-1420FE2B28D6}"/>
              </a:ext>
            </a:extLst>
          </p:cNvPr>
          <p:cNvSpPr/>
          <p:nvPr/>
        </p:nvSpPr>
        <p:spPr>
          <a:xfrm>
            <a:off x="15433595" y="1780106"/>
            <a:ext cx="466517" cy="1383504"/>
          </a:xfrm>
          <a:custGeom>
            <a:avLst/>
            <a:gdLst>
              <a:gd name="connsiteX0" fmla="*/ 156749 w 311011"/>
              <a:gd name="connsiteY0" fmla="*/ 0 h 922336"/>
              <a:gd name="connsiteX1" fmla="*/ 178749 w 311011"/>
              <a:gd name="connsiteY1" fmla="*/ 26664 h 922336"/>
              <a:gd name="connsiteX2" fmla="*/ 311011 w 311011"/>
              <a:gd name="connsiteY2" fmla="*/ 459661 h 922336"/>
              <a:gd name="connsiteX3" fmla="*/ 178749 w 311011"/>
              <a:gd name="connsiteY3" fmla="*/ 892658 h 922336"/>
              <a:gd name="connsiteX4" fmla="*/ 154262 w 311011"/>
              <a:gd name="connsiteY4" fmla="*/ 922336 h 922336"/>
              <a:gd name="connsiteX5" fmla="*/ 132262 w 311011"/>
              <a:gd name="connsiteY5" fmla="*/ 895672 h 922336"/>
              <a:gd name="connsiteX6" fmla="*/ 0 w 311011"/>
              <a:gd name="connsiteY6" fmla="*/ 462675 h 922336"/>
              <a:gd name="connsiteX7" fmla="*/ 132262 w 311011"/>
              <a:gd name="connsiteY7" fmla="*/ 29678 h 92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011" h="922336">
                <a:moveTo>
                  <a:pt x="156749" y="0"/>
                </a:moveTo>
                <a:lnTo>
                  <a:pt x="178749" y="26664"/>
                </a:lnTo>
                <a:cubicBezTo>
                  <a:pt x="262252" y="150265"/>
                  <a:pt x="311011" y="299269"/>
                  <a:pt x="311011" y="459661"/>
                </a:cubicBezTo>
                <a:cubicBezTo>
                  <a:pt x="311011" y="620053"/>
                  <a:pt x="262252" y="769057"/>
                  <a:pt x="178749" y="892658"/>
                </a:cubicBezTo>
                <a:lnTo>
                  <a:pt x="154262" y="922336"/>
                </a:lnTo>
                <a:lnTo>
                  <a:pt x="132262" y="895672"/>
                </a:lnTo>
                <a:cubicBezTo>
                  <a:pt x="48759" y="772071"/>
                  <a:pt x="0" y="623067"/>
                  <a:pt x="0" y="462675"/>
                </a:cubicBezTo>
                <a:cubicBezTo>
                  <a:pt x="0" y="302283"/>
                  <a:pt x="48759" y="153279"/>
                  <a:pt x="132262" y="29678"/>
                </a:cubicBezTo>
                <a:close/>
              </a:path>
            </a:pathLst>
          </a:custGeom>
          <a:pattFill prst="dkDnDiag">
            <a:fgClr>
              <a:srgbClr val="212121"/>
            </a:fgClr>
            <a:bgClr>
              <a:srgbClr val="F1F1F1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4C9535C-E9A0-4CE4-B12D-77E38B0AF07F}"/>
              </a:ext>
            </a:extLst>
          </p:cNvPr>
          <p:cNvSpPr txBox="1"/>
          <p:nvPr/>
        </p:nvSpPr>
        <p:spPr>
          <a:xfrm>
            <a:off x="5762919" y="1354844"/>
            <a:ext cx="5153975" cy="1752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가나다라마바사아자차카타파하가나다라마바사아자차카타파하</a:t>
            </a:r>
            <a:endParaRPr lang="en-US" altLang="ko-KR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가나다라마바사아자차카타파하</a:t>
            </a:r>
            <a:endParaRPr lang="en-US" altLang="ko-KR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가나다라마바사아자차카타파하</a:t>
            </a:r>
            <a:endParaRPr lang="en-US" altLang="ko-KR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가나다라마바사아자차카타파하</a:t>
            </a:r>
            <a:endParaRPr lang="en-US" altLang="ko-KR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40000"/>
              </a:lnSpc>
            </a:pPr>
            <a:endParaRPr lang="en-US" altLang="ko-KR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95EE7B7-A6B3-4E43-ADFA-1BF7F4596826}"/>
              </a:ext>
            </a:extLst>
          </p:cNvPr>
          <p:cNvSpPr/>
          <p:nvPr/>
        </p:nvSpPr>
        <p:spPr>
          <a:xfrm>
            <a:off x="492673" y="4217303"/>
            <a:ext cx="17448680" cy="4857725"/>
          </a:xfrm>
          <a:prstGeom prst="rect">
            <a:avLst/>
          </a:prstGeom>
          <a:solidFill>
            <a:srgbClr val="212121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74F40562-3858-42C5-9093-9E69DB9008B2}"/>
              </a:ext>
            </a:extLst>
          </p:cNvPr>
          <p:cNvSpPr/>
          <p:nvPr/>
        </p:nvSpPr>
        <p:spPr>
          <a:xfrm>
            <a:off x="7582113" y="4947632"/>
            <a:ext cx="3269793" cy="3269787"/>
          </a:xfrm>
          <a:prstGeom prst="ellipse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2ABCC51-ADB7-45E9-8C58-49F647BC2461}"/>
              </a:ext>
            </a:extLst>
          </p:cNvPr>
          <p:cNvSpPr/>
          <p:nvPr/>
        </p:nvSpPr>
        <p:spPr>
          <a:xfrm>
            <a:off x="2770547" y="4789906"/>
            <a:ext cx="2162169" cy="65054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6C14AFB-D09D-4866-94F5-274CCBAAB5F4}"/>
              </a:ext>
            </a:extLst>
          </p:cNvPr>
          <p:cNvSpPr txBox="1"/>
          <p:nvPr/>
        </p:nvSpPr>
        <p:spPr>
          <a:xfrm>
            <a:off x="3027272" y="4875973"/>
            <a:ext cx="16487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Tw Cen MT Condensed Extra Bold" panose="020B0803020202020204" pitchFamily="34" charset="0"/>
                <a:ea typeface="Noto Sans KR Black" panose="020B0A00000000000000" pitchFamily="34" charset="-127"/>
              </a:rPr>
              <a:t>01</a:t>
            </a:r>
          </a:p>
          <a:p>
            <a:pPr algn="ctr"/>
            <a:r>
              <a:rPr 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Tw Cen MT Condensed Extra Bold" panose="020B0803020202020204" pitchFamily="34" charset="0"/>
                <a:ea typeface="Noto Sans KR Black" panose="020B0A00000000000000" pitchFamily="34" charset="-127"/>
              </a:rPr>
              <a:t>PROMOTION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78C200B-9153-474E-B64D-16641C767093}"/>
              </a:ext>
            </a:extLst>
          </p:cNvPr>
          <p:cNvSpPr/>
          <p:nvPr/>
        </p:nvSpPr>
        <p:spPr>
          <a:xfrm>
            <a:off x="1339582" y="5911837"/>
            <a:ext cx="2305571" cy="442907"/>
          </a:xfrm>
          <a:prstGeom prst="rect">
            <a:avLst/>
          </a:prstGeom>
          <a:solidFill>
            <a:srgbClr val="093F81"/>
          </a:solidFill>
          <a:ln>
            <a:solidFill>
              <a:srgbClr val="0634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E1E712EF-2C23-4993-A4D5-5AF98C61F84C}"/>
              </a:ext>
            </a:extLst>
          </p:cNvPr>
          <p:cNvSpPr/>
          <p:nvPr/>
        </p:nvSpPr>
        <p:spPr>
          <a:xfrm>
            <a:off x="3982625" y="5921449"/>
            <a:ext cx="2305571" cy="442907"/>
          </a:xfrm>
          <a:prstGeom prst="rect">
            <a:avLst/>
          </a:prstGeom>
          <a:solidFill>
            <a:srgbClr val="093F81"/>
          </a:solidFill>
          <a:ln>
            <a:solidFill>
              <a:srgbClr val="0634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9CFB412-7901-4D7E-81A4-A0E21B13158E}"/>
              </a:ext>
            </a:extLst>
          </p:cNvPr>
          <p:cNvSpPr txBox="1"/>
          <p:nvPr/>
        </p:nvSpPr>
        <p:spPr>
          <a:xfrm>
            <a:off x="1628186" y="5957422"/>
            <a:ext cx="1728358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50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프로모션</a:t>
            </a:r>
            <a:r>
              <a:rPr lang="en-US" altLang="ko-KR" sz="1650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01</a:t>
            </a:r>
            <a:r>
              <a:rPr lang="ko-KR" altLang="en-US" sz="1650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의 장점</a:t>
            </a:r>
            <a:endParaRPr lang="en-US" sz="1650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B890DF8-D5B2-4F9B-99C1-E4FB8645EC8B}"/>
              </a:ext>
            </a:extLst>
          </p:cNvPr>
          <p:cNvSpPr txBox="1"/>
          <p:nvPr/>
        </p:nvSpPr>
        <p:spPr>
          <a:xfrm>
            <a:off x="4271230" y="5957422"/>
            <a:ext cx="1728358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50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프로모션</a:t>
            </a:r>
            <a:r>
              <a:rPr lang="en-US" altLang="ko-KR" sz="1650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02</a:t>
            </a:r>
            <a:r>
              <a:rPr lang="ko-KR" altLang="en-US" sz="1650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의 장점</a:t>
            </a:r>
            <a:endParaRPr lang="en-US" sz="1650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AEB5C88-D970-4A5B-9A9E-62F2AAF43B36}"/>
              </a:ext>
            </a:extLst>
          </p:cNvPr>
          <p:cNvGrpSpPr/>
          <p:nvPr/>
        </p:nvGrpSpPr>
        <p:grpSpPr>
          <a:xfrm>
            <a:off x="1353083" y="6651351"/>
            <a:ext cx="180974" cy="1493571"/>
            <a:chOff x="851806" y="4210550"/>
            <a:chExt cx="120649" cy="1204813"/>
          </a:xfrm>
          <a:solidFill>
            <a:srgbClr val="093F81"/>
          </a:solidFill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59746A92-B5AD-4D2F-B9B2-78D278DBDF93}"/>
                </a:ext>
              </a:extLst>
            </p:cNvPr>
            <p:cNvCxnSpPr>
              <a:cxnSpLocks/>
            </p:cNvCxnSpPr>
            <p:nvPr/>
          </p:nvCxnSpPr>
          <p:spPr>
            <a:xfrm>
              <a:off x="851806" y="4220077"/>
              <a:ext cx="120649" cy="0"/>
            </a:xfrm>
            <a:prstGeom prst="line">
              <a:avLst/>
            </a:prstGeom>
            <a:grpFill/>
            <a:ln w="22225">
              <a:solidFill>
                <a:srgbClr val="0634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74FD9C4B-D94A-45FD-847F-1E701C7A0B11}"/>
                </a:ext>
              </a:extLst>
            </p:cNvPr>
            <p:cNvCxnSpPr>
              <a:cxnSpLocks/>
            </p:cNvCxnSpPr>
            <p:nvPr/>
          </p:nvCxnSpPr>
          <p:spPr>
            <a:xfrm>
              <a:off x="851806" y="5405839"/>
              <a:ext cx="120649" cy="0"/>
            </a:xfrm>
            <a:prstGeom prst="line">
              <a:avLst/>
            </a:prstGeom>
            <a:grpFill/>
            <a:ln w="22225">
              <a:solidFill>
                <a:srgbClr val="0634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9BDBCF49-CC96-4949-A6B3-3D82738A50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110" y="4210550"/>
              <a:ext cx="0" cy="1204813"/>
            </a:xfrm>
            <a:prstGeom prst="line">
              <a:avLst/>
            </a:prstGeom>
            <a:grpFill/>
            <a:ln w="22225">
              <a:solidFill>
                <a:srgbClr val="0634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42CF8883-D35F-4BBD-A765-BDDDC4C1ACED}"/>
              </a:ext>
            </a:extLst>
          </p:cNvPr>
          <p:cNvGrpSpPr/>
          <p:nvPr/>
        </p:nvGrpSpPr>
        <p:grpSpPr>
          <a:xfrm flipH="1">
            <a:off x="6107222" y="6651351"/>
            <a:ext cx="180974" cy="1493571"/>
            <a:chOff x="851806" y="4210550"/>
            <a:chExt cx="120649" cy="1204813"/>
          </a:xfrm>
          <a:solidFill>
            <a:srgbClr val="093F81"/>
          </a:solidFill>
        </p:grpSpPr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65412F56-C49B-4661-ABA7-AB0F02310BEE}"/>
                </a:ext>
              </a:extLst>
            </p:cNvPr>
            <p:cNvCxnSpPr>
              <a:cxnSpLocks/>
            </p:cNvCxnSpPr>
            <p:nvPr/>
          </p:nvCxnSpPr>
          <p:spPr>
            <a:xfrm>
              <a:off x="851806" y="4220077"/>
              <a:ext cx="120649" cy="0"/>
            </a:xfrm>
            <a:prstGeom prst="line">
              <a:avLst/>
            </a:prstGeom>
            <a:grpFill/>
            <a:ln w="22225">
              <a:solidFill>
                <a:srgbClr val="0634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3650AA1E-6496-41EC-8A29-2479E987028B}"/>
                </a:ext>
              </a:extLst>
            </p:cNvPr>
            <p:cNvCxnSpPr>
              <a:cxnSpLocks/>
            </p:cNvCxnSpPr>
            <p:nvPr/>
          </p:nvCxnSpPr>
          <p:spPr>
            <a:xfrm>
              <a:off x="851806" y="5405839"/>
              <a:ext cx="120649" cy="0"/>
            </a:xfrm>
            <a:prstGeom prst="line">
              <a:avLst/>
            </a:prstGeom>
            <a:grpFill/>
            <a:ln w="22225">
              <a:solidFill>
                <a:srgbClr val="0634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5499CFCF-9472-47B0-A943-8AB040E31B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110" y="4210550"/>
              <a:ext cx="0" cy="1204813"/>
            </a:xfrm>
            <a:prstGeom prst="line">
              <a:avLst/>
            </a:prstGeom>
            <a:grpFill/>
            <a:ln w="22225">
              <a:solidFill>
                <a:srgbClr val="0634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D0727905-6AA7-4B82-AEB6-040067E334D7}"/>
              </a:ext>
            </a:extLst>
          </p:cNvPr>
          <p:cNvSpPr txBox="1"/>
          <p:nvPr/>
        </p:nvSpPr>
        <p:spPr>
          <a:xfrm>
            <a:off x="1672189" y="6658822"/>
            <a:ext cx="4251358" cy="1413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</a:t>
            </a:r>
            <a:r>
              <a:rPr lang="ko-KR" altLang="en-US" sz="1575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</a:t>
            </a:r>
            <a:r>
              <a:rPr lang="ko-KR" altLang="en-US" sz="1575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</a:t>
            </a:r>
            <a:r>
              <a:rPr lang="ko-KR" altLang="en-US" sz="1575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</a:t>
            </a:r>
            <a:r>
              <a:rPr lang="ko-KR" altLang="en-US" sz="1575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</a:t>
            </a:r>
            <a:r>
              <a:rPr lang="ko-KR" altLang="en-US" sz="1575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</a:t>
            </a:r>
            <a:r>
              <a:rPr lang="ko-KR" altLang="en-US" sz="1575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</a:t>
            </a:r>
            <a:r>
              <a:rPr lang="ko-KR" altLang="en-US" sz="1575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</a:t>
            </a:r>
            <a:r>
              <a:rPr lang="ko-KR" altLang="en-US" sz="1575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</a:t>
            </a:r>
            <a:r>
              <a:rPr lang="ko-KR" altLang="en-US" sz="1575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</a:t>
            </a:r>
            <a:r>
              <a:rPr lang="ko-KR" altLang="en-US" sz="1575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</a:t>
            </a:r>
            <a:r>
              <a:rPr lang="ko-KR" altLang="en-US" sz="1575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</a:t>
            </a:r>
            <a:endParaRPr lang="en-US" altLang="ko-KR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087E6E2-155A-4024-AC77-A9DF0D34B4FB}"/>
              </a:ext>
            </a:extLst>
          </p:cNvPr>
          <p:cNvSpPr/>
          <p:nvPr/>
        </p:nvSpPr>
        <p:spPr>
          <a:xfrm>
            <a:off x="1071960" y="4785344"/>
            <a:ext cx="5483856" cy="3594362"/>
          </a:xfrm>
          <a:prstGeom prst="rect">
            <a:avLst/>
          </a:prstGeom>
          <a:noFill/>
          <a:ln w="1905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FFF5C23-817E-4F52-99FC-B2BA23F0A6AB}"/>
              </a:ext>
            </a:extLst>
          </p:cNvPr>
          <p:cNvSpPr/>
          <p:nvPr/>
        </p:nvSpPr>
        <p:spPr>
          <a:xfrm>
            <a:off x="13576790" y="4789906"/>
            <a:ext cx="2162169" cy="65054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72E5E69-5F16-43AA-BD2E-58C8EBC4FC35}"/>
              </a:ext>
            </a:extLst>
          </p:cNvPr>
          <p:cNvSpPr txBox="1"/>
          <p:nvPr/>
        </p:nvSpPr>
        <p:spPr>
          <a:xfrm>
            <a:off x="13833515" y="4875973"/>
            <a:ext cx="16487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Tw Cen MT Condensed Extra Bold" panose="020B0803020202020204" pitchFamily="34" charset="0"/>
                <a:ea typeface="Noto Sans KR Black" panose="020B0A00000000000000" pitchFamily="34" charset="-127"/>
              </a:rPr>
              <a:t>02</a:t>
            </a:r>
          </a:p>
          <a:p>
            <a:pPr algn="ctr"/>
            <a:r>
              <a:rPr 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Tw Cen MT Condensed Extra Bold" panose="020B0803020202020204" pitchFamily="34" charset="0"/>
                <a:ea typeface="Noto Sans KR Black" panose="020B0A00000000000000" pitchFamily="34" charset="-127"/>
              </a:rPr>
              <a:t>PROMOTION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29C1116-E976-4DCB-9656-48454C3A8D83}"/>
              </a:ext>
            </a:extLst>
          </p:cNvPr>
          <p:cNvSpPr/>
          <p:nvPr/>
        </p:nvSpPr>
        <p:spPr>
          <a:xfrm>
            <a:off x="12145825" y="5911837"/>
            <a:ext cx="2305571" cy="442907"/>
          </a:xfrm>
          <a:prstGeom prst="rect">
            <a:avLst/>
          </a:prstGeom>
          <a:solidFill>
            <a:srgbClr val="093F81"/>
          </a:solidFill>
          <a:ln>
            <a:solidFill>
              <a:srgbClr val="0634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AA6F768-F26F-4CC9-A06A-D9C2725D4908}"/>
              </a:ext>
            </a:extLst>
          </p:cNvPr>
          <p:cNvSpPr/>
          <p:nvPr/>
        </p:nvSpPr>
        <p:spPr>
          <a:xfrm>
            <a:off x="14788868" y="5921449"/>
            <a:ext cx="2305571" cy="442907"/>
          </a:xfrm>
          <a:prstGeom prst="rect">
            <a:avLst/>
          </a:prstGeom>
          <a:solidFill>
            <a:srgbClr val="093F81"/>
          </a:solidFill>
          <a:ln>
            <a:solidFill>
              <a:srgbClr val="0634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8A8B2C4-02F3-415E-A48E-746FF38767CF}"/>
              </a:ext>
            </a:extLst>
          </p:cNvPr>
          <p:cNvSpPr txBox="1"/>
          <p:nvPr/>
        </p:nvSpPr>
        <p:spPr>
          <a:xfrm>
            <a:off x="12434429" y="5957422"/>
            <a:ext cx="1728358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50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프로모션</a:t>
            </a:r>
            <a:r>
              <a:rPr lang="en-US" altLang="ko-KR" sz="1650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02</a:t>
            </a:r>
            <a:r>
              <a:rPr lang="ko-KR" altLang="en-US" sz="1650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의 장점</a:t>
            </a:r>
            <a:endParaRPr lang="en-US" sz="1650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1863490-3E95-46B2-9399-8B596A1D812B}"/>
              </a:ext>
            </a:extLst>
          </p:cNvPr>
          <p:cNvSpPr txBox="1"/>
          <p:nvPr/>
        </p:nvSpPr>
        <p:spPr>
          <a:xfrm>
            <a:off x="15077473" y="5957422"/>
            <a:ext cx="1728358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50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프로모션</a:t>
            </a:r>
            <a:r>
              <a:rPr lang="en-US" altLang="ko-KR" sz="1650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03</a:t>
            </a:r>
            <a:r>
              <a:rPr lang="ko-KR" altLang="en-US" sz="1650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의 장점</a:t>
            </a:r>
            <a:endParaRPr lang="en-US" sz="1650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8B2CDE82-CA38-4D52-9377-31B34FC3BC18}"/>
              </a:ext>
            </a:extLst>
          </p:cNvPr>
          <p:cNvGrpSpPr/>
          <p:nvPr/>
        </p:nvGrpSpPr>
        <p:grpSpPr>
          <a:xfrm>
            <a:off x="12159326" y="6651351"/>
            <a:ext cx="180974" cy="1493571"/>
            <a:chOff x="851806" y="4210550"/>
            <a:chExt cx="120649" cy="1204813"/>
          </a:xfrm>
          <a:solidFill>
            <a:srgbClr val="093F81"/>
          </a:solidFill>
        </p:grpSpPr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FEB56D6A-1561-4B19-B015-3A5D4FE71E48}"/>
                </a:ext>
              </a:extLst>
            </p:cNvPr>
            <p:cNvCxnSpPr>
              <a:cxnSpLocks/>
            </p:cNvCxnSpPr>
            <p:nvPr/>
          </p:nvCxnSpPr>
          <p:spPr>
            <a:xfrm>
              <a:off x="851806" y="4220077"/>
              <a:ext cx="120649" cy="0"/>
            </a:xfrm>
            <a:prstGeom prst="line">
              <a:avLst/>
            </a:prstGeom>
            <a:grpFill/>
            <a:ln w="22225">
              <a:solidFill>
                <a:srgbClr val="0634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B18929FE-65B6-40C0-B373-D14087F456BD}"/>
                </a:ext>
              </a:extLst>
            </p:cNvPr>
            <p:cNvCxnSpPr>
              <a:cxnSpLocks/>
            </p:cNvCxnSpPr>
            <p:nvPr/>
          </p:nvCxnSpPr>
          <p:spPr>
            <a:xfrm>
              <a:off x="851806" y="5405839"/>
              <a:ext cx="120649" cy="0"/>
            </a:xfrm>
            <a:prstGeom prst="line">
              <a:avLst/>
            </a:prstGeom>
            <a:grpFill/>
            <a:ln w="22225">
              <a:solidFill>
                <a:srgbClr val="0634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C5B81416-2484-48BA-9955-6574D6F802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110" y="4210550"/>
              <a:ext cx="0" cy="1204813"/>
            </a:xfrm>
            <a:prstGeom prst="line">
              <a:avLst/>
            </a:prstGeom>
            <a:grpFill/>
            <a:ln w="22225">
              <a:solidFill>
                <a:srgbClr val="0634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B655AB7F-93A2-4B21-9F79-281F34F027C8}"/>
              </a:ext>
            </a:extLst>
          </p:cNvPr>
          <p:cNvGrpSpPr/>
          <p:nvPr/>
        </p:nvGrpSpPr>
        <p:grpSpPr>
          <a:xfrm flipH="1">
            <a:off x="16913465" y="6651351"/>
            <a:ext cx="180974" cy="1493571"/>
            <a:chOff x="851806" y="4210550"/>
            <a:chExt cx="120649" cy="1204813"/>
          </a:xfrm>
          <a:solidFill>
            <a:srgbClr val="093F81"/>
          </a:solidFill>
        </p:grpSpPr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F1B2C33D-6547-4654-90AC-DFA49D89C82F}"/>
                </a:ext>
              </a:extLst>
            </p:cNvPr>
            <p:cNvCxnSpPr>
              <a:cxnSpLocks/>
            </p:cNvCxnSpPr>
            <p:nvPr/>
          </p:nvCxnSpPr>
          <p:spPr>
            <a:xfrm>
              <a:off x="851806" y="4220077"/>
              <a:ext cx="120649" cy="0"/>
            </a:xfrm>
            <a:prstGeom prst="line">
              <a:avLst/>
            </a:prstGeom>
            <a:grpFill/>
            <a:ln w="22225">
              <a:solidFill>
                <a:srgbClr val="0634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DF37FC2F-076B-47F4-B9E8-94A8F2DB1EA2}"/>
                </a:ext>
              </a:extLst>
            </p:cNvPr>
            <p:cNvCxnSpPr>
              <a:cxnSpLocks/>
            </p:cNvCxnSpPr>
            <p:nvPr/>
          </p:nvCxnSpPr>
          <p:spPr>
            <a:xfrm>
              <a:off x="851806" y="5405839"/>
              <a:ext cx="120649" cy="0"/>
            </a:xfrm>
            <a:prstGeom prst="line">
              <a:avLst/>
            </a:prstGeom>
            <a:grpFill/>
            <a:ln w="22225">
              <a:solidFill>
                <a:srgbClr val="0634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CF209FD9-ED1D-4497-9AB3-654144A568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110" y="4210550"/>
              <a:ext cx="0" cy="1204813"/>
            </a:xfrm>
            <a:prstGeom prst="line">
              <a:avLst/>
            </a:prstGeom>
            <a:grpFill/>
            <a:ln w="22225">
              <a:solidFill>
                <a:srgbClr val="0634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6910278-2900-4F91-8E13-6C9153BD8D68}"/>
              </a:ext>
            </a:extLst>
          </p:cNvPr>
          <p:cNvSpPr/>
          <p:nvPr/>
        </p:nvSpPr>
        <p:spPr>
          <a:xfrm>
            <a:off x="11878203" y="4785344"/>
            <a:ext cx="5483856" cy="3594362"/>
          </a:xfrm>
          <a:prstGeom prst="rect">
            <a:avLst/>
          </a:prstGeom>
          <a:noFill/>
          <a:ln w="1905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C099A633-E6D3-49EF-A231-87DB87B7440B}"/>
              </a:ext>
            </a:extLst>
          </p:cNvPr>
          <p:cNvSpPr/>
          <p:nvPr/>
        </p:nvSpPr>
        <p:spPr>
          <a:xfrm>
            <a:off x="7730741" y="5096260"/>
            <a:ext cx="2972540" cy="2972534"/>
          </a:xfrm>
          <a:prstGeom prst="ellipse">
            <a:avLst/>
          </a:prstGeom>
          <a:noFill/>
          <a:ln w="127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160B29A5-656B-460E-A309-BC08C4A63A3E}"/>
              </a:ext>
            </a:extLst>
          </p:cNvPr>
          <p:cNvGrpSpPr/>
          <p:nvPr/>
        </p:nvGrpSpPr>
        <p:grpSpPr>
          <a:xfrm>
            <a:off x="6981360" y="6481503"/>
            <a:ext cx="175209" cy="202041"/>
            <a:chOff x="4627854" y="4056433"/>
            <a:chExt cx="188119" cy="216926"/>
          </a:xfrm>
        </p:grpSpPr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11192C4E-4587-4689-9C53-080510374834}"/>
                </a:ext>
              </a:extLst>
            </p:cNvPr>
            <p:cNvSpPr/>
            <p:nvPr/>
          </p:nvSpPr>
          <p:spPr>
            <a:xfrm rot="2700000">
              <a:off x="4627855" y="4127550"/>
              <a:ext cx="188119" cy="45885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latin typeface="Noto Sans KR Regular" panose="020B0200000000000000" pitchFamily="50" charset="-127"/>
                <a:ea typeface="Noto Sans KR Regular" panose="020B0200000000000000" pitchFamily="50" charset="-127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CB40CD0-E33E-4126-9ACA-17B21784E684}"/>
                </a:ext>
              </a:extLst>
            </p:cNvPr>
            <p:cNvSpPr/>
            <p:nvPr/>
          </p:nvSpPr>
          <p:spPr>
            <a:xfrm rot="18900000" flipV="1">
              <a:off x="4627854" y="4227474"/>
              <a:ext cx="188119" cy="45885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latin typeface="Noto Sans KR Regular" panose="020B0200000000000000" pitchFamily="50" charset="-127"/>
                <a:ea typeface="Noto Sans KR Regular" panose="020B0200000000000000" pitchFamily="50" charset="-127"/>
              </a:endParaRPr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8F48DEC0-4950-4CAF-9D2C-1A8BA1E1E3CB}"/>
              </a:ext>
            </a:extLst>
          </p:cNvPr>
          <p:cNvGrpSpPr/>
          <p:nvPr/>
        </p:nvGrpSpPr>
        <p:grpSpPr>
          <a:xfrm flipH="1">
            <a:off x="11277450" y="6481503"/>
            <a:ext cx="175209" cy="202041"/>
            <a:chOff x="4627854" y="4056433"/>
            <a:chExt cx="188119" cy="216926"/>
          </a:xfrm>
        </p:grpSpPr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1AC5B891-C983-4D1A-8F7E-FCEE030D105A}"/>
                </a:ext>
              </a:extLst>
            </p:cNvPr>
            <p:cNvSpPr/>
            <p:nvPr/>
          </p:nvSpPr>
          <p:spPr>
            <a:xfrm rot="2700000">
              <a:off x="4627855" y="4127550"/>
              <a:ext cx="188119" cy="45885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latin typeface="Noto Sans KR Regular" panose="020B0200000000000000" pitchFamily="50" charset="-127"/>
                <a:ea typeface="Noto Sans KR Regular" panose="020B0200000000000000" pitchFamily="50" charset="-127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1A3AD16E-DD8D-4946-8A5A-742308B0BCE0}"/>
                </a:ext>
              </a:extLst>
            </p:cNvPr>
            <p:cNvSpPr/>
            <p:nvPr/>
          </p:nvSpPr>
          <p:spPr>
            <a:xfrm rot="18900000" flipV="1">
              <a:off x="4627854" y="4227474"/>
              <a:ext cx="188119" cy="45885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latin typeface="Noto Sans KR Regular" panose="020B0200000000000000" pitchFamily="50" charset="-127"/>
                <a:ea typeface="Noto Sans KR Regular" panose="020B0200000000000000" pitchFamily="50" charset="-127"/>
              </a:endParaRP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E5533DF9-E6AA-4F0D-9675-CA4877E01DEC}"/>
              </a:ext>
            </a:extLst>
          </p:cNvPr>
          <p:cNvSpPr txBox="1"/>
          <p:nvPr/>
        </p:nvSpPr>
        <p:spPr>
          <a:xfrm>
            <a:off x="8024216" y="6116453"/>
            <a:ext cx="238558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7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CONCLUSION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BF0877F-4BE9-4D1B-995C-3537833CB0AE}"/>
              </a:ext>
            </a:extLst>
          </p:cNvPr>
          <p:cNvSpPr txBox="1"/>
          <p:nvPr/>
        </p:nvSpPr>
        <p:spPr>
          <a:xfrm>
            <a:off x="8174095" y="6559328"/>
            <a:ext cx="2085827" cy="438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ko-KR" altLang="en-US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결과를 적어주면 좋음</a:t>
            </a:r>
            <a:endParaRPr lang="en-US" altLang="ko-KR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83893847-5058-44E9-B7CD-699DF696ADA4}"/>
              </a:ext>
            </a:extLst>
          </p:cNvPr>
          <p:cNvSpPr/>
          <p:nvPr/>
        </p:nvSpPr>
        <p:spPr>
          <a:xfrm>
            <a:off x="13576790" y="1318636"/>
            <a:ext cx="2323322" cy="2323322"/>
          </a:xfrm>
          <a:prstGeom prst="ellipse">
            <a:avLst/>
          </a:prstGeom>
          <a:noFill/>
          <a:ln w="1905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466694CA-AA7D-48E0-B9AF-73E81723AB44}"/>
              </a:ext>
            </a:extLst>
          </p:cNvPr>
          <p:cNvSpPr/>
          <p:nvPr/>
        </p:nvSpPr>
        <p:spPr>
          <a:xfrm>
            <a:off x="15433597" y="1323157"/>
            <a:ext cx="2323322" cy="2323322"/>
          </a:xfrm>
          <a:prstGeom prst="ellipse">
            <a:avLst/>
          </a:prstGeom>
          <a:noFill/>
          <a:ln w="1905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0C1420DD-AA3C-48E9-A740-747433364D9C}"/>
              </a:ext>
            </a:extLst>
          </p:cNvPr>
          <p:cNvCxnSpPr>
            <a:cxnSpLocks/>
          </p:cNvCxnSpPr>
          <p:nvPr/>
        </p:nvCxnSpPr>
        <p:spPr>
          <a:xfrm>
            <a:off x="12637364" y="2480295"/>
            <a:ext cx="513932" cy="0"/>
          </a:xfrm>
          <a:prstGeom prst="line">
            <a:avLst/>
          </a:prstGeom>
          <a:ln w="6350" cap="rnd">
            <a:solidFill>
              <a:srgbClr val="21212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3CE12951-98F9-4B8E-B4C3-1F4188328CAD}"/>
              </a:ext>
            </a:extLst>
          </p:cNvPr>
          <p:cNvSpPr txBox="1"/>
          <p:nvPr/>
        </p:nvSpPr>
        <p:spPr>
          <a:xfrm>
            <a:off x="14010480" y="2128979"/>
            <a:ext cx="992579" cy="6806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프로모션</a:t>
            </a:r>
            <a:endParaRPr lang="en-US" altLang="ko-KR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기대효과</a:t>
            </a:r>
            <a:endParaRPr lang="en-US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BE5CBBD6-7AC0-4654-AA93-BDF92CF34976}"/>
              </a:ext>
            </a:extLst>
          </p:cNvPr>
          <p:cNvSpPr txBox="1"/>
          <p:nvPr/>
        </p:nvSpPr>
        <p:spPr>
          <a:xfrm>
            <a:off x="16308281" y="2118995"/>
            <a:ext cx="992579" cy="6806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마케팅</a:t>
            </a:r>
            <a:endParaRPr lang="en-US" altLang="ko-KR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프로모션</a:t>
            </a:r>
            <a:endParaRPr lang="en-US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1AF4AE0-27E8-4ADE-A5ED-6AEFBD6913C9}"/>
              </a:ext>
            </a:extLst>
          </p:cNvPr>
          <p:cNvSpPr txBox="1"/>
          <p:nvPr/>
        </p:nvSpPr>
        <p:spPr>
          <a:xfrm>
            <a:off x="478668" y="1283117"/>
            <a:ext cx="11192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05.</a:t>
            </a:r>
            <a:endParaRPr 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53B0066-E28A-4176-9FF7-90E76F046AB8}"/>
              </a:ext>
            </a:extLst>
          </p:cNvPr>
          <p:cNvSpPr txBox="1"/>
          <p:nvPr/>
        </p:nvSpPr>
        <p:spPr>
          <a:xfrm>
            <a:off x="455682" y="2145625"/>
            <a:ext cx="4644220" cy="1274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BACKGROUND</a:t>
            </a:r>
          </a:p>
          <a:p>
            <a:pPr>
              <a:lnSpc>
                <a:spcPct val="80000"/>
              </a:lnSpc>
            </a:pPr>
            <a:r>
              <a:rPr 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ANALYSIS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03E902F-416F-4034-9EDB-FCC401932E27}"/>
              </a:ext>
            </a:extLst>
          </p:cNvPr>
          <p:cNvSpPr txBox="1"/>
          <p:nvPr/>
        </p:nvSpPr>
        <p:spPr>
          <a:xfrm>
            <a:off x="12456172" y="6658822"/>
            <a:ext cx="4251358" cy="1413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</a:t>
            </a:r>
            <a:r>
              <a:rPr lang="ko-KR" altLang="en-US" sz="1575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</a:t>
            </a:r>
            <a:r>
              <a:rPr lang="ko-KR" altLang="en-US" sz="1575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</a:t>
            </a:r>
            <a:r>
              <a:rPr lang="ko-KR" altLang="en-US" sz="1575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</a:t>
            </a:r>
            <a:r>
              <a:rPr lang="ko-KR" altLang="en-US" sz="1575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</a:t>
            </a:r>
            <a:r>
              <a:rPr lang="ko-KR" altLang="en-US" sz="1575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</a:t>
            </a:r>
            <a:r>
              <a:rPr lang="ko-KR" altLang="en-US" sz="1575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</a:t>
            </a:r>
            <a:r>
              <a:rPr lang="ko-KR" altLang="en-US" sz="1575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</a:t>
            </a:r>
            <a:r>
              <a:rPr lang="ko-KR" altLang="en-US" sz="1575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</a:t>
            </a:r>
            <a:r>
              <a:rPr lang="ko-KR" altLang="en-US" sz="1575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</a:t>
            </a:r>
            <a:r>
              <a:rPr lang="ko-KR" altLang="en-US" sz="1575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</a:t>
            </a:r>
            <a:r>
              <a:rPr lang="ko-KR" altLang="en-US" sz="1575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</a:t>
            </a:r>
            <a:endParaRPr lang="en-US" altLang="ko-KR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C364ED-CD4E-4B68-B8BF-21A594451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271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E8D80FA9-88B0-497D-BAB1-6A032C7D84AC}"/>
              </a:ext>
            </a:extLst>
          </p:cNvPr>
          <p:cNvSpPr/>
          <p:nvPr/>
        </p:nvSpPr>
        <p:spPr>
          <a:xfrm>
            <a:off x="928775" y="7200899"/>
            <a:ext cx="7692957" cy="2191855"/>
          </a:xfrm>
          <a:prstGeom prst="rect">
            <a:avLst/>
          </a:prstGeom>
          <a:solidFill>
            <a:srgbClr val="DBEBFF"/>
          </a:solidFill>
          <a:ln w="3175">
            <a:solidFill>
              <a:srgbClr val="DBE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132614B-6120-4983-BC46-EC1BE958B4D8}"/>
              </a:ext>
            </a:extLst>
          </p:cNvPr>
          <p:cNvSpPr/>
          <p:nvPr/>
        </p:nvSpPr>
        <p:spPr>
          <a:xfrm>
            <a:off x="914400" y="3390900"/>
            <a:ext cx="7696200" cy="419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7D12C0D-3F45-4F16-8F1C-A074D3F1440D}"/>
              </a:ext>
            </a:extLst>
          </p:cNvPr>
          <p:cNvSpPr txBox="1"/>
          <p:nvPr/>
        </p:nvSpPr>
        <p:spPr>
          <a:xfrm>
            <a:off x="513933" y="449692"/>
            <a:ext cx="10486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346D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01.</a:t>
            </a:r>
            <a:endParaRPr 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6346D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3124020-A8AE-4D91-AFE0-FB81AE71949D}"/>
              </a:ext>
            </a:extLst>
          </p:cNvPr>
          <p:cNvSpPr txBox="1"/>
          <p:nvPr/>
        </p:nvSpPr>
        <p:spPr>
          <a:xfrm>
            <a:off x="1502362" y="571138"/>
            <a:ext cx="13813838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ExtraBold" panose="020B0600000101010101" charset="-127"/>
                <a:ea typeface="Noto Sans KR ExtraBold" panose="020B0600000101010101" charset="-127"/>
              </a:rPr>
              <a:t>SMTP </a:t>
            </a:r>
            <a:r>
              <a:rPr lang="en-US" sz="4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ExtraBold" panose="020B0600000101010101" charset="-127"/>
                <a:ea typeface="Noto Sans KR ExtraBold" panose="020B0600000101010101" charset="-127"/>
              </a:rPr>
              <a:t>Onetel</a:t>
            </a:r>
            <a:r>
              <a:rPr 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ExtraBold" panose="020B0600000101010101" charset="-127"/>
                <a:ea typeface="Noto Sans KR ExtraBold" panose="020B0600000101010101" charset="-127"/>
              </a:rPr>
              <a:t> Mail Relay </a:t>
            </a:r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ExtraBold" panose="020B0600000101010101" charset="-127"/>
                <a:ea typeface="Noto Sans KR ExtraBold" panose="020B0600000101010101" charset="-127"/>
              </a:rPr>
              <a:t>요구사항 및 진행 배경</a:t>
            </a:r>
            <a:r>
              <a:rPr 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Black" panose="020B0600000101010101" charset="-127"/>
                <a:ea typeface="Noto Sans KR Black" panose="020B0600000101010101" charset="-127"/>
              </a:rPr>
              <a:t> 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386026E-4578-429B-8775-260DAC91A9AC}"/>
              </a:ext>
            </a:extLst>
          </p:cNvPr>
          <p:cNvCxnSpPr>
            <a:cxnSpLocks/>
          </p:cNvCxnSpPr>
          <p:nvPr/>
        </p:nvCxnSpPr>
        <p:spPr>
          <a:xfrm>
            <a:off x="607912" y="1280689"/>
            <a:ext cx="8755163" cy="0"/>
          </a:xfrm>
          <a:prstGeom prst="line">
            <a:avLst/>
          </a:prstGeom>
          <a:ln w="28575">
            <a:solidFill>
              <a:srgbClr val="0634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40016B97-A076-484D-8164-C90A57E51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334A19E5-F212-4DDC-98EB-DB0E43956AE5}"/>
              </a:ext>
            </a:extLst>
          </p:cNvPr>
          <p:cNvSpPr/>
          <p:nvPr/>
        </p:nvSpPr>
        <p:spPr>
          <a:xfrm>
            <a:off x="914400" y="1790700"/>
            <a:ext cx="7696200" cy="609599"/>
          </a:xfrm>
          <a:prstGeom prst="round2SameRect">
            <a:avLst>
              <a:gd name="adj1" fmla="val 29433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SMTP </a:t>
            </a:r>
            <a:r>
              <a:rPr lang="en-US" altLang="ko-KR" sz="2000" dirty="0" err="1">
                <a:solidFill>
                  <a:schemeClr val="bg1"/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Onetel</a:t>
            </a:r>
            <a:r>
              <a:rPr lang="en-US" altLang="ko-KR" sz="2000" dirty="0">
                <a:solidFill>
                  <a:schemeClr val="bg1"/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 Mail Relay </a:t>
            </a:r>
            <a:r>
              <a:rPr lang="ko-KR" altLang="en-US" sz="2000" dirty="0">
                <a:solidFill>
                  <a:schemeClr val="bg1"/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프로젝트</a:t>
            </a:r>
            <a:r>
              <a:rPr lang="en-US" altLang="ko-KR" sz="2000" dirty="0">
                <a:solidFill>
                  <a:schemeClr val="bg1"/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진행 배경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4D475DF-334D-4522-804D-73BD88EAA84C}"/>
              </a:ext>
            </a:extLst>
          </p:cNvPr>
          <p:cNvSpPr txBox="1"/>
          <p:nvPr/>
        </p:nvSpPr>
        <p:spPr>
          <a:xfrm>
            <a:off x="914400" y="2567802"/>
            <a:ext cx="7696200" cy="7396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i="1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이메일 전송 표준 </a:t>
            </a:r>
            <a:r>
              <a:rPr lang="en-US" altLang="ko-KR" i="1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SMTP</a:t>
            </a:r>
            <a:r>
              <a:rPr lang="ko-KR" altLang="en-US" i="1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와 </a:t>
            </a:r>
            <a:r>
              <a:rPr lang="ko-KR" altLang="en-US" i="1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원텔</a:t>
            </a:r>
            <a:r>
              <a:rPr lang="ko-KR" altLang="en-US" i="1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메일 송수신 방식이 상이</a:t>
            </a:r>
            <a:endParaRPr lang="en-US" altLang="ko-KR" i="1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i="1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ExtraBold" panose="020B0600000101010101" charset="-127"/>
                <a:ea typeface="Noto Sans KR ExtraBold" panose="020B0600000101010101" charset="-127"/>
              </a:rPr>
              <a:t>‘ </a:t>
            </a:r>
            <a:r>
              <a:rPr lang="ko-KR" altLang="en-US" i="1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600000101010101" charset="-127"/>
                <a:ea typeface="Noto Sans KR Regular" panose="020B0600000101010101" charset="-127"/>
              </a:rPr>
              <a:t>메일전송 요청 중계</a:t>
            </a:r>
            <a:r>
              <a:rPr lang="en-US" altLang="ko-KR" i="1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ExtraBold" panose="020B0600000101010101" charset="-127"/>
                <a:ea typeface="Noto Sans KR ExtraBold" panose="020B0600000101010101" charset="-127"/>
              </a:rPr>
              <a:t>’ </a:t>
            </a:r>
            <a:r>
              <a:rPr lang="ko-KR" altLang="en-US" i="1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필요</a:t>
            </a:r>
            <a:endParaRPr lang="ko-KR" altLang="en-US" sz="1600" i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47122DF-CD0E-4C4B-878D-D59A280FC6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203" r="79139" b="32546"/>
          <a:stretch/>
        </p:blipFill>
        <p:spPr>
          <a:xfrm>
            <a:off x="3800726" y="4223837"/>
            <a:ext cx="762000" cy="73515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83EA530-692E-4C51-9046-FAFD448AF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1507" y="5094602"/>
            <a:ext cx="643103" cy="59088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51134CC-0522-447B-B6CB-6B866D1BE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1262" y="5418215"/>
            <a:ext cx="609600" cy="59088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CEC19BE-0BE0-4FA7-ACD2-AD2FCB705B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22" y="5201758"/>
            <a:ext cx="567249" cy="590885"/>
          </a:xfrm>
          <a:prstGeom prst="rect">
            <a:avLst/>
          </a:prstGeom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8AA1E7B-381A-4864-BC51-9C5D8C5E9AC4}"/>
              </a:ext>
            </a:extLst>
          </p:cNvPr>
          <p:cNvCxnSpPr>
            <a:cxnSpLocks/>
          </p:cNvCxnSpPr>
          <p:nvPr/>
        </p:nvCxnSpPr>
        <p:spPr>
          <a:xfrm>
            <a:off x="2204990" y="5486400"/>
            <a:ext cx="99541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FC5880CF-B1D6-4DDA-9FBB-03665D83E1C5}"/>
              </a:ext>
            </a:extLst>
          </p:cNvPr>
          <p:cNvCxnSpPr>
            <a:cxnSpLocks/>
          </p:cNvCxnSpPr>
          <p:nvPr/>
        </p:nvCxnSpPr>
        <p:spPr>
          <a:xfrm>
            <a:off x="5252990" y="5486400"/>
            <a:ext cx="99541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말풍선: 모서리가 둥근 사각형 39">
            <a:extLst>
              <a:ext uri="{FF2B5EF4-FFF2-40B4-BE49-F238E27FC236}">
                <a16:creationId xmlns:a16="http://schemas.microsoft.com/office/drawing/2014/main" id="{3359EF4D-23DB-4DD4-BFA5-5B48665E3D26}"/>
              </a:ext>
            </a:extLst>
          </p:cNvPr>
          <p:cNvSpPr/>
          <p:nvPr/>
        </p:nvSpPr>
        <p:spPr>
          <a:xfrm>
            <a:off x="1952924" y="4082165"/>
            <a:ext cx="1476076" cy="735134"/>
          </a:xfrm>
          <a:prstGeom prst="wedgeRoundRectCallout">
            <a:avLst>
              <a:gd name="adj1" fmla="val 444"/>
              <a:gd name="adj2" fmla="val 71763"/>
              <a:gd name="adj3" fmla="val 16667"/>
            </a:avLst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이메일 발송 및 서비스 이용</a:t>
            </a:r>
            <a:endParaRPr lang="ko-KR" altLang="en-US" sz="1600" dirty="0"/>
          </a:p>
        </p:txBody>
      </p:sp>
      <p:pic>
        <p:nvPicPr>
          <p:cNvPr id="1032" name="Picture 8" descr="KCUBE">
            <a:extLst>
              <a:ext uri="{FF2B5EF4-FFF2-40B4-BE49-F238E27FC236}">
                <a16:creationId xmlns:a16="http://schemas.microsoft.com/office/drawing/2014/main" id="{A6560C84-3AE2-4258-8132-149AF8EB9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566" y="5201758"/>
            <a:ext cx="1910434" cy="53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말풍선: 모서리가 둥근 사각형 101">
            <a:extLst>
              <a:ext uri="{FF2B5EF4-FFF2-40B4-BE49-F238E27FC236}">
                <a16:creationId xmlns:a16="http://schemas.microsoft.com/office/drawing/2014/main" id="{EAF65E10-DB81-4907-87D8-E0BC03C4C58E}"/>
              </a:ext>
            </a:extLst>
          </p:cNvPr>
          <p:cNvSpPr/>
          <p:nvPr/>
        </p:nvSpPr>
        <p:spPr>
          <a:xfrm rot="10800000">
            <a:off x="5181601" y="6194537"/>
            <a:ext cx="1502977" cy="735134"/>
          </a:xfrm>
          <a:prstGeom prst="wedgeRoundRectCallout">
            <a:avLst>
              <a:gd name="adj1" fmla="val -1099"/>
              <a:gd name="adj2" fmla="val 77056"/>
              <a:gd name="adj3" fmla="val 16667"/>
            </a:avLst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ABAA409-B81C-41BD-A323-934340F644D3}"/>
              </a:ext>
            </a:extLst>
          </p:cNvPr>
          <p:cNvSpPr txBox="1"/>
          <p:nvPr/>
        </p:nvSpPr>
        <p:spPr>
          <a:xfrm>
            <a:off x="5181600" y="6259359"/>
            <a:ext cx="15029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SMTP </a:t>
            </a:r>
            <a:r>
              <a:rPr lang="ko-KR" altLang="en-US" sz="1600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기반 </a:t>
            </a:r>
            <a:endParaRPr lang="en-US" altLang="ko-KR" sz="1600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algn="ctr"/>
            <a:r>
              <a:rPr lang="ko-KR" altLang="en-US" sz="1600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메일 전송</a:t>
            </a:r>
            <a:endParaRPr lang="en-US" altLang="ko-KR" sz="1600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CD0B83C-AE7E-4A3A-AF07-962FB0E53CCD}"/>
              </a:ext>
            </a:extLst>
          </p:cNvPr>
          <p:cNvSpPr txBox="1"/>
          <p:nvPr/>
        </p:nvSpPr>
        <p:spPr>
          <a:xfrm>
            <a:off x="6053489" y="4182850"/>
            <a:ext cx="2284176" cy="791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Onetel</a:t>
            </a:r>
            <a:r>
              <a:rPr lang="en-US" altLang="ko-KR" sz="1600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ko-KR" altLang="en-US" sz="1600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의 경우 </a:t>
            </a:r>
            <a:endParaRPr lang="en-US" altLang="ko-KR" sz="1600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346D"/>
                </a:solidFill>
                <a:latin typeface="Noto Sans KR ExtraBold" panose="020B0600000101010101" charset="-127"/>
                <a:ea typeface="Noto Sans KR ExtraBold" panose="020B0600000101010101" charset="-127"/>
              </a:rPr>
              <a:t>API </a:t>
            </a:r>
            <a:r>
              <a:rPr lang="ko-KR" altLang="en-US" sz="1600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346D"/>
                </a:solidFill>
                <a:latin typeface="Noto Sans KR ExtraBold" panose="020B0600000101010101" charset="-127"/>
                <a:ea typeface="Noto Sans KR ExtraBold" panose="020B0600000101010101" charset="-127"/>
              </a:rPr>
              <a:t>기반으로</a:t>
            </a:r>
            <a:r>
              <a:rPr lang="ko-KR" altLang="en-US" sz="1600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메일 송수신</a:t>
            </a:r>
            <a:endParaRPr lang="ko-KR" altLang="en-US" sz="1600" dirty="0"/>
          </a:p>
        </p:txBody>
      </p: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CC90F40A-95CF-452F-9AC3-B15B336B806F}"/>
              </a:ext>
            </a:extLst>
          </p:cNvPr>
          <p:cNvCxnSpPr>
            <a:cxnSpLocks/>
          </p:cNvCxnSpPr>
          <p:nvPr/>
        </p:nvCxnSpPr>
        <p:spPr>
          <a:xfrm>
            <a:off x="6172200" y="5001638"/>
            <a:ext cx="20574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ABDDB688-7765-481E-AB96-867DF934A976}"/>
              </a:ext>
            </a:extLst>
          </p:cNvPr>
          <p:cNvCxnSpPr>
            <a:cxnSpLocks/>
          </p:cNvCxnSpPr>
          <p:nvPr/>
        </p:nvCxnSpPr>
        <p:spPr>
          <a:xfrm>
            <a:off x="6172200" y="4182850"/>
            <a:ext cx="20574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4A609CD-4939-461B-951B-7F6C45CC53C8}"/>
              </a:ext>
            </a:extLst>
          </p:cNvPr>
          <p:cNvSpPr txBox="1"/>
          <p:nvPr/>
        </p:nvSpPr>
        <p:spPr>
          <a:xfrm>
            <a:off x="5502043" y="5184176"/>
            <a:ext cx="440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X</a:t>
            </a:r>
            <a:endParaRPr lang="ko-KR" altLang="en-US" sz="3600" b="1" dirty="0">
              <a:solidFill>
                <a:srgbClr val="C00000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12FFF5E-861D-4036-BF6C-38D7A8842D20}"/>
              </a:ext>
            </a:extLst>
          </p:cNvPr>
          <p:cNvSpPr txBox="1"/>
          <p:nvPr/>
        </p:nvSpPr>
        <p:spPr>
          <a:xfrm>
            <a:off x="1114475" y="7926207"/>
            <a:ext cx="7343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 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SMTP (Simple Mail Transfer Protocol)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Noto Sans KR Regular" panose="020B0600000101010101" charset="-127"/>
              <a:ea typeface="Noto Sans KR Regular" panose="020B0600000101010101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CA5A350-66D7-4BE0-B688-F5C033593E1B}"/>
              </a:ext>
            </a:extLst>
          </p:cNvPr>
          <p:cNvSpPr txBox="1"/>
          <p:nvPr/>
        </p:nvSpPr>
        <p:spPr>
          <a:xfrm>
            <a:off x="1168218" y="8270090"/>
            <a:ext cx="7343725" cy="698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-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 인터넷 상에서 메일 전송에 사용되는 표준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Noto Sans KR Regular" panose="020B0600000101010101" charset="-127"/>
              <a:ea typeface="Noto Sans KR Regula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-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 현재 대부분의 메일 서버 혹은 메일 발송 기능을 가진 솔루션은 해당 표준을 기반으로 구현</a:t>
            </a: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4160271-9A7E-4142-B7AD-73DE0C2C14AA}"/>
              </a:ext>
            </a:extLst>
          </p:cNvPr>
          <p:cNvCxnSpPr/>
          <p:nvPr/>
        </p:nvCxnSpPr>
        <p:spPr>
          <a:xfrm>
            <a:off x="9144000" y="2095499"/>
            <a:ext cx="0" cy="729725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348510EC-1811-4DDF-948C-859568885686}"/>
              </a:ext>
            </a:extLst>
          </p:cNvPr>
          <p:cNvSpPr/>
          <p:nvPr/>
        </p:nvSpPr>
        <p:spPr>
          <a:xfrm>
            <a:off x="8890204" y="5211167"/>
            <a:ext cx="515563" cy="511858"/>
          </a:xfrm>
          <a:prstGeom prst="ellipse">
            <a:avLst/>
          </a:prstGeom>
          <a:solidFill>
            <a:schemeClr val="bg1"/>
          </a:solidFill>
          <a:ln>
            <a:solidFill>
              <a:srgbClr val="022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이등변 삼각형 79">
            <a:extLst>
              <a:ext uri="{FF2B5EF4-FFF2-40B4-BE49-F238E27FC236}">
                <a16:creationId xmlns:a16="http://schemas.microsoft.com/office/drawing/2014/main" id="{6D7F9834-8CF9-4B41-96A4-07605873CCF2}"/>
              </a:ext>
            </a:extLst>
          </p:cNvPr>
          <p:cNvSpPr/>
          <p:nvPr/>
        </p:nvSpPr>
        <p:spPr>
          <a:xfrm rot="5400000">
            <a:off x="9041680" y="5364302"/>
            <a:ext cx="268825" cy="205592"/>
          </a:xfrm>
          <a:prstGeom prst="triangle">
            <a:avLst/>
          </a:prstGeom>
          <a:solidFill>
            <a:srgbClr val="02254F"/>
          </a:solidFill>
          <a:ln>
            <a:solidFill>
              <a:srgbClr val="022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8E96DEB-2EBF-4C49-A762-D3B2FF7732E2}"/>
              </a:ext>
            </a:extLst>
          </p:cNvPr>
          <p:cNvSpPr/>
          <p:nvPr/>
        </p:nvSpPr>
        <p:spPr>
          <a:xfrm>
            <a:off x="9829800" y="1943100"/>
            <a:ext cx="7543800" cy="4571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2254F"/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실제 사례 및 요구사항</a:t>
            </a: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CD4D8383-4150-48C9-B63F-8D968D327C43}"/>
              </a:ext>
            </a:extLst>
          </p:cNvPr>
          <p:cNvGrpSpPr/>
          <p:nvPr/>
        </p:nvGrpSpPr>
        <p:grpSpPr>
          <a:xfrm>
            <a:off x="11015764" y="2705100"/>
            <a:ext cx="5171872" cy="3043032"/>
            <a:chOff x="10357073" y="2703036"/>
            <a:chExt cx="6524625" cy="378142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231C9BE-B2B4-47A2-A206-65813A35E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357073" y="2703036"/>
              <a:ext cx="6524625" cy="3781425"/>
            </a:xfrm>
            <a:prstGeom prst="rect">
              <a:avLst/>
            </a:prstGeom>
          </p:spPr>
        </p:pic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5D7A5D60-11F0-4A05-A359-C705A1A397D5}"/>
                </a:ext>
              </a:extLst>
            </p:cNvPr>
            <p:cNvSpPr/>
            <p:nvPr/>
          </p:nvSpPr>
          <p:spPr>
            <a:xfrm>
              <a:off x="10796133" y="5486400"/>
              <a:ext cx="515563" cy="1151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25" name="직선 연결선 1024">
            <a:extLst>
              <a:ext uri="{FF2B5EF4-FFF2-40B4-BE49-F238E27FC236}">
                <a16:creationId xmlns:a16="http://schemas.microsoft.com/office/drawing/2014/main" id="{02B5D6A3-8ED9-422E-B1D4-769718881A85}"/>
              </a:ext>
            </a:extLst>
          </p:cNvPr>
          <p:cNvCxnSpPr/>
          <p:nvPr/>
        </p:nvCxnSpPr>
        <p:spPr>
          <a:xfrm>
            <a:off x="9829800" y="6057900"/>
            <a:ext cx="75438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그림 130">
            <a:extLst>
              <a:ext uri="{FF2B5EF4-FFF2-40B4-BE49-F238E27FC236}">
                <a16:creationId xmlns:a16="http://schemas.microsoft.com/office/drawing/2014/main" id="{3A8F0F0E-6ACF-4BBE-BFA5-DA27A7A164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4886" y="6269670"/>
            <a:ext cx="567249" cy="590885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5AF28E00-39D5-46EE-A018-BE620D718521}"/>
              </a:ext>
            </a:extLst>
          </p:cNvPr>
          <p:cNvSpPr txBox="1"/>
          <p:nvPr/>
        </p:nvSpPr>
        <p:spPr>
          <a:xfrm>
            <a:off x="11015764" y="6399488"/>
            <a:ext cx="6241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◾ </a:t>
            </a:r>
            <a:r>
              <a:rPr lang="en-US" altLang="ko-KR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SMTP </a:t>
            </a:r>
            <a:r>
              <a:rPr lang="ko-KR" altLang="en-US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표준 기반의 솔루션을 통해 메일 발송 요청</a:t>
            </a:r>
            <a:endParaRPr lang="ko-KR" altLang="en-US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7437EB99-D1AB-4840-AE9B-553EB92316B3}"/>
              </a:ext>
            </a:extLst>
          </p:cNvPr>
          <p:cNvSpPr txBox="1"/>
          <p:nvPr/>
        </p:nvSpPr>
        <p:spPr>
          <a:xfrm>
            <a:off x="11015764" y="7254715"/>
            <a:ext cx="6241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◾ 메일 서버는 </a:t>
            </a:r>
            <a:r>
              <a:rPr lang="en-US" altLang="ko-KR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SMTP</a:t>
            </a:r>
            <a:r>
              <a:rPr lang="ko-KR" altLang="en-US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기반으로 메일을 발송함</a:t>
            </a:r>
            <a:endParaRPr lang="ko-KR" alt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1D7EFED7-6631-40F7-926A-59165EC04FB4}"/>
              </a:ext>
            </a:extLst>
          </p:cNvPr>
          <p:cNvSpPr txBox="1"/>
          <p:nvPr/>
        </p:nvSpPr>
        <p:spPr>
          <a:xfrm>
            <a:off x="11015764" y="8109942"/>
            <a:ext cx="64954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◾ </a:t>
            </a:r>
            <a:r>
              <a:rPr lang="en-US" altLang="ko-KR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SMTP </a:t>
            </a:r>
            <a:r>
              <a:rPr lang="en-US" altLang="ko-KR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Onetel</a:t>
            </a:r>
            <a:r>
              <a:rPr lang="en-US" altLang="ko-KR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Mail Relay </a:t>
            </a:r>
            <a:r>
              <a:rPr lang="ko-KR" altLang="en-US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서버가 해당 메일을 받아 </a:t>
            </a:r>
            <a:r>
              <a:rPr lang="en-US" altLang="ko-KR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Onetel</a:t>
            </a:r>
            <a:r>
              <a:rPr lang="ko-KR" altLang="en-US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로 중계</a:t>
            </a:r>
            <a:r>
              <a:rPr lang="en-US" altLang="ko-KR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EFA5CAF9-8563-4D0A-9302-05F2821DFB88}"/>
              </a:ext>
            </a:extLst>
          </p:cNvPr>
          <p:cNvSpPr txBox="1"/>
          <p:nvPr/>
        </p:nvSpPr>
        <p:spPr>
          <a:xfrm>
            <a:off x="11015764" y="8965168"/>
            <a:ext cx="64954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◾ 사용자는 </a:t>
            </a:r>
            <a:r>
              <a:rPr lang="en-US" altLang="ko-KR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Onetel</a:t>
            </a:r>
            <a:r>
              <a:rPr lang="ko-KR" altLang="en-US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에서</a:t>
            </a:r>
            <a:r>
              <a:rPr lang="en-US" altLang="ko-KR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ko-KR" altLang="en-US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해당 메일을 확인할 수 있음</a:t>
            </a:r>
            <a:endParaRPr lang="ko-KR" altLang="en-US" dirty="0"/>
          </a:p>
        </p:txBody>
      </p:sp>
      <p:pic>
        <p:nvPicPr>
          <p:cNvPr id="138" name="Picture 8" descr="KCUBE">
            <a:extLst>
              <a:ext uri="{FF2B5EF4-FFF2-40B4-BE49-F238E27FC236}">
                <a16:creationId xmlns:a16="http://schemas.microsoft.com/office/drawing/2014/main" id="{13467A58-DC13-44D5-AADE-CCA06D7312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08"/>
          <a:stretch/>
        </p:blipFill>
        <p:spPr bwMode="auto">
          <a:xfrm>
            <a:off x="10371749" y="8961274"/>
            <a:ext cx="449027" cy="42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4" name="그룹 1033">
            <a:extLst>
              <a:ext uri="{FF2B5EF4-FFF2-40B4-BE49-F238E27FC236}">
                <a16:creationId xmlns:a16="http://schemas.microsoft.com/office/drawing/2014/main" id="{E2F328D9-10D7-4E6B-9B2C-AC53B12A95AC}"/>
              </a:ext>
            </a:extLst>
          </p:cNvPr>
          <p:cNvGrpSpPr/>
          <p:nvPr/>
        </p:nvGrpSpPr>
        <p:grpSpPr>
          <a:xfrm>
            <a:off x="10363200" y="8064221"/>
            <a:ext cx="446346" cy="432079"/>
            <a:chOff x="10388652" y="8002257"/>
            <a:chExt cx="446346" cy="432079"/>
          </a:xfrm>
        </p:grpSpPr>
        <p:pic>
          <p:nvPicPr>
            <p:cNvPr id="1030" name="그림 1029">
              <a:extLst>
                <a:ext uri="{FF2B5EF4-FFF2-40B4-BE49-F238E27FC236}">
                  <a16:creationId xmlns:a16="http://schemas.microsoft.com/office/drawing/2014/main" id="{5C5C0EDE-68E5-46A8-AEED-5DA76A147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88652" y="8002257"/>
              <a:ext cx="209685" cy="432079"/>
            </a:xfrm>
            <a:prstGeom prst="rect">
              <a:avLst/>
            </a:prstGeom>
          </p:spPr>
        </p:pic>
        <p:pic>
          <p:nvPicPr>
            <p:cNvPr id="145" name="그림 144">
              <a:extLst>
                <a:ext uri="{FF2B5EF4-FFF2-40B4-BE49-F238E27FC236}">
                  <a16:creationId xmlns:a16="http://schemas.microsoft.com/office/drawing/2014/main" id="{ECA34B07-ED86-42A9-A4ED-A62071909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625313" y="8002257"/>
              <a:ext cx="209685" cy="432079"/>
            </a:xfrm>
            <a:prstGeom prst="rect">
              <a:avLst/>
            </a:prstGeom>
          </p:spPr>
        </p:pic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B827B5D4-1790-49A0-9305-2A87903EE09F}"/>
              </a:ext>
            </a:extLst>
          </p:cNvPr>
          <p:cNvSpPr txBox="1"/>
          <p:nvPr/>
        </p:nvSpPr>
        <p:spPr>
          <a:xfrm>
            <a:off x="10379610" y="6794612"/>
            <a:ext cx="41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A8D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98E0C26-F8CB-4C07-A78F-A3FA52633469}"/>
              </a:ext>
            </a:extLst>
          </p:cNvPr>
          <p:cNvSpPr txBox="1"/>
          <p:nvPr/>
        </p:nvSpPr>
        <p:spPr>
          <a:xfrm>
            <a:off x="10379610" y="7620977"/>
            <a:ext cx="41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A8D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266341E-D518-45C4-B003-BDD31E947D10}"/>
              </a:ext>
            </a:extLst>
          </p:cNvPr>
          <p:cNvSpPr txBox="1"/>
          <p:nvPr/>
        </p:nvSpPr>
        <p:spPr>
          <a:xfrm>
            <a:off x="10379610" y="8542354"/>
            <a:ext cx="41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A8D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E31E6D-5452-4539-B97B-909EBB593B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875" b="98750" l="2891" r="98750">
                        <a14:foregroundMark x1="8359" y1="14167" x2="8359" y2="14167"/>
                        <a14:foregroundMark x1="7969" y1="9063" x2="8984" y2="16667"/>
                        <a14:foregroundMark x1="8984" y1="16667" x2="8047" y2="11458"/>
                        <a14:foregroundMark x1="8047" y1="11458" x2="7422" y2="14688"/>
                        <a14:foregroundMark x1="13984" y1="4063" x2="6563" y2="3125"/>
                        <a14:foregroundMark x1="6563" y1="3125" x2="2891" y2="6979"/>
                        <a14:foregroundMark x1="2891" y1="6979" x2="3203" y2="19479"/>
                        <a14:foregroundMark x1="7344" y1="2083" x2="11406" y2="1875"/>
                        <a14:foregroundMark x1="11406" y1="1875" x2="11953" y2="1979"/>
                        <a14:foregroundMark x1="6563" y1="40104" x2="6484" y2="67708"/>
                        <a14:foregroundMark x1="6250" y1="7917" x2="4375" y2="15208"/>
                        <a14:foregroundMark x1="12188" y1="17396" x2="13438" y2="34063"/>
                        <a14:foregroundMark x1="5000" y1="18854" x2="15469" y2="13958"/>
                        <a14:foregroundMark x1="15469" y1="13958" x2="10703" y2="18021"/>
                        <a14:foregroundMark x1="10703" y1="18021" x2="14297" y2="26354"/>
                        <a14:foregroundMark x1="14297" y1="26354" x2="15313" y2="26146"/>
                        <a14:foregroundMark x1="14922" y1="47083" x2="13672" y2="52708"/>
                        <a14:foregroundMark x1="13672" y1="52708" x2="13359" y2="47083"/>
                        <a14:foregroundMark x1="13359" y1="47083" x2="13359" y2="47083"/>
                        <a14:foregroundMark x1="17734" y1="25938" x2="18672" y2="32604"/>
                        <a14:foregroundMark x1="18672" y1="32604" x2="20938" y2="25833"/>
                        <a14:foregroundMark x1="20938" y1="25833" x2="17109" y2="26771"/>
                        <a14:foregroundMark x1="17109" y1="26771" x2="16875" y2="28438"/>
                        <a14:foregroundMark x1="13281" y1="49583" x2="9922" y2="57292"/>
                        <a14:foregroundMark x1="9922" y1="57292" x2="14922" y2="66875"/>
                        <a14:foregroundMark x1="14922" y1="66875" x2="11406" y2="62813"/>
                        <a14:foregroundMark x1="11406" y1="62813" x2="13359" y2="82500"/>
                        <a14:foregroundMark x1="13359" y1="82500" x2="14766" y2="81458"/>
                        <a14:foregroundMark x1="8047" y1="77813" x2="7734" y2="87396"/>
                        <a14:foregroundMark x1="7734" y1="87396" x2="8672" y2="92396"/>
                        <a14:foregroundMark x1="8672" y1="92396" x2="10156" y2="90833"/>
                        <a14:foregroundMark x1="20156" y1="55417" x2="19375" y2="89479"/>
                        <a14:foregroundMark x1="19375" y1="89479" x2="17109" y2="94688"/>
                        <a14:foregroundMark x1="17109" y1="94688" x2="13203" y2="95833"/>
                        <a14:foregroundMark x1="13203" y1="95833" x2="6875" y2="91146"/>
                        <a14:foregroundMark x1="6875" y1="91146" x2="3203" y2="42708"/>
                        <a14:foregroundMark x1="3203" y1="42708" x2="4453" y2="37083"/>
                        <a14:foregroundMark x1="4453" y1="37083" x2="8750" y2="39583"/>
                        <a14:foregroundMark x1="8750" y1="39583" x2="17188" y2="49271"/>
                        <a14:foregroundMark x1="17188" y1="49271" x2="20625" y2="56979"/>
                        <a14:foregroundMark x1="3906" y1="71458" x2="3047" y2="80938"/>
                        <a14:foregroundMark x1="3047" y1="80938" x2="8203" y2="95313"/>
                        <a14:foregroundMark x1="8203" y1="95313" x2="15937" y2="98438"/>
                        <a14:foregroundMark x1="15937" y1="98438" x2="19922" y2="96771"/>
                        <a14:foregroundMark x1="19922" y1="96771" x2="20078" y2="96563"/>
                        <a14:foregroundMark x1="89219" y1="51042" x2="88906" y2="69167"/>
                        <a14:foregroundMark x1="88906" y1="69167" x2="84219" y2="28958"/>
                        <a14:foregroundMark x1="84219" y1="28958" x2="87031" y2="17396"/>
                        <a14:foregroundMark x1="87031" y1="17396" x2="93359" y2="26667"/>
                        <a14:foregroundMark x1="93359" y1="26667" x2="95078" y2="73333"/>
                        <a14:foregroundMark x1="95078" y1="73333" x2="95000" y2="73750"/>
                        <a14:foregroundMark x1="95078" y1="13646" x2="89453" y2="8854"/>
                        <a14:foregroundMark x1="89453" y1="8854" x2="81016" y2="13958"/>
                        <a14:foregroundMark x1="81016" y1="13958" x2="85078" y2="25313"/>
                        <a14:foregroundMark x1="85078" y1="25313" x2="93750" y2="12917"/>
                        <a14:foregroundMark x1="93750" y1="12917" x2="93359" y2="9792"/>
                        <a14:foregroundMark x1="81719" y1="52708" x2="88594" y2="50417"/>
                        <a14:foregroundMark x1="88594" y1="50417" x2="93828" y2="69063"/>
                        <a14:foregroundMark x1="93828" y1="69063" x2="87813" y2="80000"/>
                        <a14:foregroundMark x1="87813" y1="80000" x2="85234" y2="70938"/>
                        <a14:foregroundMark x1="85234" y1="70938" x2="85234" y2="69583"/>
                        <a14:foregroundMark x1="3359" y1="32396" x2="3047" y2="47604"/>
                        <a14:foregroundMark x1="3047" y1="47604" x2="3047" y2="47604"/>
                        <a14:foregroundMark x1="97500" y1="79375" x2="93750" y2="87396"/>
                        <a14:foregroundMark x1="93750" y1="87396" x2="81875" y2="88229"/>
                        <a14:foregroundMark x1="81875" y1="88229" x2="81797" y2="60938"/>
                        <a14:foregroundMark x1="95859" y1="90833" x2="91875" y2="94688"/>
                        <a14:foregroundMark x1="91875" y1="94688" x2="81953" y2="94583"/>
                        <a14:foregroundMark x1="81953" y1="94583" x2="81484" y2="92917"/>
                        <a14:foregroundMark x1="97422" y1="41563" x2="97969" y2="72083"/>
                        <a14:foregroundMark x1="98828" y1="11458" x2="97891" y2="37083"/>
                        <a14:foregroundMark x1="80078" y1="50729" x2="79609" y2="92292"/>
                        <a14:foregroundMark x1="79609" y1="92292" x2="89844" y2="98750"/>
                        <a14:foregroundMark x1="89844" y1="98750" x2="96250" y2="96250"/>
                        <a14:foregroundMark x1="96250" y1="96250" x2="97344" y2="92604"/>
                        <a14:foregroundMark x1="90000" y1="5104" x2="85703" y2="6354"/>
                        <a14:foregroundMark x1="85703" y1="6354" x2="80156" y2="16354"/>
                        <a14:foregroundMark x1="80156" y1="16354" x2="79297" y2="3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19888" y="4760815"/>
            <a:ext cx="642195" cy="4816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240A2C-9594-48F4-BD24-771AFB25259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6630" t="22137" r="36666" b="22403"/>
          <a:stretch/>
        </p:blipFill>
        <p:spPr>
          <a:xfrm>
            <a:off x="3652931" y="5887768"/>
            <a:ext cx="643103" cy="667824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8A5A7DF1-F080-455F-96A6-D58016E006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875" b="98750" l="2891" r="98750">
                        <a14:foregroundMark x1="8359" y1="14167" x2="8359" y2="14167"/>
                        <a14:foregroundMark x1="7969" y1="9063" x2="8984" y2="16667"/>
                        <a14:foregroundMark x1="8984" y1="16667" x2="8047" y2="11458"/>
                        <a14:foregroundMark x1="8047" y1="11458" x2="7422" y2="14688"/>
                        <a14:foregroundMark x1="13984" y1="4063" x2="6563" y2="3125"/>
                        <a14:foregroundMark x1="6563" y1="3125" x2="2891" y2="6979"/>
                        <a14:foregroundMark x1="2891" y1="6979" x2="3203" y2="19479"/>
                        <a14:foregroundMark x1="7344" y1="2083" x2="11406" y2="1875"/>
                        <a14:foregroundMark x1="11406" y1="1875" x2="11953" y2="1979"/>
                        <a14:foregroundMark x1="6563" y1="40104" x2="6484" y2="67708"/>
                        <a14:foregroundMark x1="6250" y1="7917" x2="4375" y2="15208"/>
                        <a14:foregroundMark x1="12188" y1="17396" x2="13438" y2="34063"/>
                        <a14:foregroundMark x1="5000" y1="18854" x2="15469" y2="13958"/>
                        <a14:foregroundMark x1="15469" y1="13958" x2="10703" y2="18021"/>
                        <a14:foregroundMark x1="10703" y1="18021" x2="14297" y2="26354"/>
                        <a14:foregroundMark x1="14297" y1="26354" x2="15313" y2="26146"/>
                        <a14:foregroundMark x1="14922" y1="47083" x2="13672" y2="52708"/>
                        <a14:foregroundMark x1="13672" y1="52708" x2="13359" y2="47083"/>
                        <a14:foregroundMark x1="13359" y1="47083" x2="13359" y2="47083"/>
                        <a14:foregroundMark x1="17734" y1="25938" x2="18672" y2="32604"/>
                        <a14:foregroundMark x1="18672" y1="32604" x2="20938" y2="25833"/>
                        <a14:foregroundMark x1="20938" y1="25833" x2="17109" y2="26771"/>
                        <a14:foregroundMark x1="17109" y1="26771" x2="16875" y2="28438"/>
                        <a14:foregroundMark x1="13281" y1="49583" x2="9922" y2="57292"/>
                        <a14:foregroundMark x1="9922" y1="57292" x2="14922" y2="66875"/>
                        <a14:foregroundMark x1="14922" y1="66875" x2="11406" y2="62813"/>
                        <a14:foregroundMark x1="11406" y1="62813" x2="13359" y2="82500"/>
                        <a14:foregroundMark x1="13359" y1="82500" x2="14766" y2="81458"/>
                        <a14:foregroundMark x1="8047" y1="77813" x2="7734" y2="87396"/>
                        <a14:foregroundMark x1="7734" y1="87396" x2="8672" y2="92396"/>
                        <a14:foregroundMark x1="8672" y1="92396" x2="10156" y2="90833"/>
                        <a14:foregroundMark x1="20156" y1="55417" x2="19375" y2="89479"/>
                        <a14:foregroundMark x1="19375" y1="89479" x2="17109" y2="94688"/>
                        <a14:foregroundMark x1="17109" y1="94688" x2="13203" y2="95833"/>
                        <a14:foregroundMark x1="13203" y1="95833" x2="6875" y2="91146"/>
                        <a14:foregroundMark x1="6875" y1="91146" x2="3203" y2="42708"/>
                        <a14:foregroundMark x1="3203" y1="42708" x2="4453" y2="37083"/>
                        <a14:foregroundMark x1="4453" y1="37083" x2="8750" y2="39583"/>
                        <a14:foregroundMark x1="8750" y1="39583" x2="17188" y2="49271"/>
                        <a14:foregroundMark x1="17188" y1="49271" x2="20625" y2="56979"/>
                        <a14:foregroundMark x1="3906" y1="71458" x2="3047" y2="80938"/>
                        <a14:foregroundMark x1="3047" y1="80938" x2="8203" y2="95313"/>
                        <a14:foregroundMark x1="8203" y1="95313" x2="15937" y2="98438"/>
                        <a14:foregroundMark x1="15937" y1="98438" x2="19922" y2="96771"/>
                        <a14:foregroundMark x1="19922" y1="96771" x2="20078" y2="96563"/>
                        <a14:foregroundMark x1="89219" y1="51042" x2="88906" y2="69167"/>
                        <a14:foregroundMark x1="88906" y1="69167" x2="84219" y2="28958"/>
                        <a14:foregroundMark x1="84219" y1="28958" x2="87031" y2="17396"/>
                        <a14:foregroundMark x1="87031" y1="17396" x2="93359" y2="26667"/>
                        <a14:foregroundMark x1="93359" y1="26667" x2="95078" y2="73333"/>
                        <a14:foregroundMark x1="95078" y1="73333" x2="95000" y2="73750"/>
                        <a14:foregroundMark x1="95078" y1="13646" x2="89453" y2="8854"/>
                        <a14:foregroundMark x1="89453" y1="8854" x2="81016" y2="13958"/>
                        <a14:foregroundMark x1="81016" y1="13958" x2="85078" y2="25313"/>
                        <a14:foregroundMark x1="85078" y1="25313" x2="93750" y2="12917"/>
                        <a14:foregroundMark x1="93750" y1="12917" x2="93359" y2="9792"/>
                        <a14:foregroundMark x1="81719" y1="52708" x2="88594" y2="50417"/>
                        <a14:foregroundMark x1="88594" y1="50417" x2="93828" y2="69063"/>
                        <a14:foregroundMark x1="93828" y1="69063" x2="87813" y2="80000"/>
                        <a14:foregroundMark x1="87813" y1="80000" x2="85234" y2="70938"/>
                        <a14:foregroundMark x1="85234" y1="70938" x2="85234" y2="69583"/>
                        <a14:foregroundMark x1="3359" y1="32396" x2="3047" y2="47604"/>
                        <a14:foregroundMark x1="3047" y1="47604" x2="3047" y2="47604"/>
                        <a14:foregroundMark x1="97500" y1="79375" x2="93750" y2="87396"/>
                        <a14:foregroundMark x1="93750" y1="87396" x2="81875" y2="88229"/>
                        <a14:foregroundMark x1="81875" y1="88229" x2="81797" y2="60938"/>
                        <a14:foregroundMark x1="95859" y1="90833" x2="91875" y2="94688"/>
                        <a14:foregroundMark x1="91875" y1="94688" x2="81953" y2="94583"/>
                        <a14:foregroundMark x1="81953" y1="94583" x2="81484" y2="92917"/>
                        <a14:foregroundMark x1="97422" y1="41563" x2="97969" y2="72083"/>
                        <a14:foregroundMark x1="98828" y1="11458" x2="97891" y2="37083"/>
                        <a14:foregroundMark x1="80078" y1="50729" x2="79609" y2="92292"/>
                        <a14:foregroundMark x1="79609" y1="92292" x2="89844" y2="98750"/>
                        <a14:foregroundMark x1="89844" y1="98750" x2="96250" y2="96250"/>
                        <a14:foregroundMark x1="96250" y1="96250" x2="97344" y2="92604"/>
                        <a14:foregroundMark x1="90000" y1="5104" x2="85703" y2="6354"/>
                        <a14:foregroundMark x1="85703" y1="6354" x2="80156" y2="16354"/>
                        <a14:foregroundMark x1="80156" y1="16354" x2="79297" y2="3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6919" y="7220625"/>
            <a:ext cx="511932" cy="38394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4991F857-DA37-49CE-8B55-A73CF4C60BD6}"/>
              </a:ext>
            </a:extLst>
          </p:cNvPr>
          <p:cNvSpPr txBox="1"/>
          <p:nvPr/>
        </p:nvSpPr>
        <p:spPr>
          <a:xfrm>
            <a:off x="13773180" y="4956550"/>
            <a:ext cx="3553061" cy="923330"/>
          </a:xfrm>
          <a:prstGeom prst="rect">
            <a:avLst/>
          </a:prstGeom>
          <a:solidFill>
            <a:srgbClr val="DBEBFF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en-US" altLang="ko-KR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SMTP</a:t>
            </a:r>
            <a:r>
              <a:rPr lang="ko-KR" altLang="en-US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기반으로</a:t>
            </a:r>
            <a:endParaRPr lang="en-US" altLang="ko-KR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ko-KR" altLang="en-US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비밀번호 변경 요청  메일이 발송되면 </a:t>
            </a:r>
            <a:r>
              <a:rPr lang="en-US" altLang="ko-KR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Onetel</a:t>
            </a:r>
            <a:r>
              <a:rPr lang="en-US" altLang="ko-KR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ko-KR" altLang="en-US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에서 확인할 수 없음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3911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경치가 좋은, 고요한, 구름">
            <a:extLst>
              <a:ext uri="{FF2B5EF4-FFF2-40B4-BE49-F238E27FC236}">
                <a16:creationId xmlns:a16="http://schemas.microsoft.com/office/drawing/2014/main" id="{63156061-A4A1-415B-89E1-2F97BE2244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46"/>
          <a:stretch/>
        </p:blipFill>
        <p:spPr bwMode="auto">
          <a:xfrm>
            <a:off x="4125473" y="1000124"/>
            <a:ext cx="4274346" cy="641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28D1259-16A2-4FE3-B669-4173F2227B59}"/>
              </a:ext>
            </a:extLst>
          </p:cNvPr>
          <p:cNvSpPr txBox="1"/>
          <p:nvPr/>
        </p:nvSpPr>
        <p:spPr>
          <a:xfrm>
            <a:off x="3979029" y="8017476"/>
            <a:ext cx="5153975" cy="1752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가나다라마바사아자차카타파하가나다라마바사아자차카타파하</a:t>
            </a:r>
            <a:endParaRPr lang="en-US" altLang="ko-KR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가나다라마바사아자차카타파하</a:t>
            </a:r>
            <a:endParaRPr lang="en-US" altLang="ko-KR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가나다라마바사아자차카타파하</a:t>
            </a:r>
            <a:endParaRPr lang="en-US" altLang="ko-KR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가나다라마바사아자차카타파하</a:t>
            </a:r>
            <a:endParaRPr lang="en-US" altLang="ko-KR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40000"/>
              </a:lnSpc>
            </a:pPr>
            <a:endParaRPr lang="en-US" altLang="ko-KR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F6CD89-5F9C-44F0-B23D-FB4083CF01B2}"/>
              </a:ext>
            </a:extLst>
          </p:cNvPr>
          <p:cNvSpPr txBox="1"/>
          <p:nvPr/>
        </p:nvSpPr>
        <p:spPr>
          <a:xfrm>
            <a:off x="3979030" y="7602029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01. </a:t>
            </a:r>
            <a:r>
              <a:rPr lang="ko-KR" altLang="en-US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사진에 알맞은 제목을 적어주면 됩니다</a:t>
            </a:r>
            <a:endParaRPr lang="en-US" altLang="ko-KR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pic>
        <p:nvPicPr>
          <p:cNvPr id="2052" name="Picture 4" descr="가판대, 걷고 있는, 걷기">
            <a:extLst>
              <a:ext uri="{FF2B5EF4-FFF2-40B4-BE49-F238E27FC236}">
                <a16:creationId xmlns:a16="http://schemas.microsoft.com/office/drawing/2014/main" id="{C9A03BC3-773B-4072-ADB9-4AB53907C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064" y="1000124"/>
            <a:ext cx="4274346" cy="641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E74D28E-16BC-42BB-BB35-56881C0C6FE6}"/>
              </a:ext>
            </a:extLst>
          </p:cNvPr>
          <p:cNvSpPr txBox="1"/>
          <p:nvPr/>
        </p:nvSpPr>
        <p:spPr>
          <a:xfrm>
            <a:off x="8672933" y="8017476"/>
            <a:ext cx="5153975" cy="1752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가나다라마바사아자차카타파하가나다라마바사아자차카타파하</a:t>
            </a:r>
            <a:endParaRPr lang="en-US" altLang="ko-KR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가나다라마바사아자차카타파하</a:t>
            </a:r>
            <a:endParaRPr lang="en-US" altLang="ko-KR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가나다라마바사아자차카타파하</a:t>
            </a:r>
            <a:endParaRPr lang="en-US" altLang="ko-KR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가나다라마바사아자차카타파하</a:t>
            </a:r>
            <a:endParaRPr lang="en-US" altLang="ko-KR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40000"/>
              </a:lnSpc>
            </a:pPr>
            <a:endParaRPr lang="en-US" altLang="ko-KR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E582A8-DD1C-4C90-87F0-7FCF32747A14}"/>
              </a:ext>
            </a:extLst>
          </p:cNvPr>
          <p:cNvSpPr txBox="1"/>
          <p:nvPr/>
        </p:nvSpPr>
        <p:spPr>
          <a:xfrm>
            <a:off x="8672933" y="7602029"/>
            <a:ext cx="3874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02. </a:t>
            </a:r>
            <a:r>
              <a:rPr lang="ko-KR" altLang="en-US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여기에다가도 제목을 적어주면 됩니다</a:t>
            </a:r>
            <a:endParaRPr lang="en-US" altLang="ko-KR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pic>
        <p:nvPicPr>
          <p:cNvPr id="2054" name="Picture 6" descr="경치, 구름, 높은">
            <a:extLst>
              <a:ext uri="{FF2B5EF4-FFF2-40B4-BE49-F238E27FC236}">
                <a16:creationId xmlns:a16="http://schemas.microsoft.com/office/drawing/2014/main" id="{27BC7FE8-C04F-47F9-9240-A74A97472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5110" y="1000124"/>
            <a:ext cx="4274346" cy="641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58E6769-6324-49D5-87C6-A5DED66EB18A}"/>
              </a:ext>
            </a:extLst>
          </p:cNvPr>
          <p:cNvSpPr txBox="1"/>
          <p:nvPr/>
        </p:nvSpPr>
        <p:spPr>
          <a:xfrm>
            <a:off x="13369264" y="7602029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03. </a:t>
            </a:r>
            <a:r>
              <a:rPr lang="ko-KR" altLang="en-US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구름인데 이거 미세먼지 먹은 구름인가</a:t>
            </a:r>
            <a:endParaRPr lang="en-US" altLang="ko-KR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C79D01-2F4A-47AD-874C-775E901DE7C1}"/>
              </a:ext>
            </a:extLst>
          </p:cNvPr>
          <p:cNvSpPr txBox="1"/>
          <p:nvPr/>
        </p:nvSpPr>
        <p:spPr>
          <a:xfrm>
            <a:off x="478668" y="1283117"/>
            <a:ext cx="11192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06.</a:t>
            </a:r>
            <a:endParaRPr 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155C54-A82E-4538-9252-DD0E7DDA10BD}"/>
              </a:ext>
            </a:extLst>
          </p:cNvPr>
          <p:cNvSpPr txBox="1"/>
          <p:nvPr/>
        </p:nvSpPr>
        <p:spPr>
          <a:xfrm>
            <a:off x="455683" y="2145625"/>
            <a:ext cx="2797561" cy="1274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PICTURE</a:t>
            </a:r>
          </a:p>
          <a:p>
            <a:pPr>
              <a:lnSpc>
                <a:spcPct val="80000"/>
              </a:lnSpc>
            </a:pPr>
            <a:r>
              <a:rPr 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SLIDES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20C9AB8-902D-4378-83F0-77750EDE4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200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물, 실외, 사람, 해변이(가) 표시된 사진&#10;&#10;자동 생성된 설명">
            <a:extLst>
              <a:ext uri="{FF2B5EF4-FFF2-40B4-BE49-F238E27FC236}">
                <a16:creationId xmlns:a16="http://schemas.microsoft.com/office/drawing/2014/main" id="{C856286D-B83D-4B22-AFF4-4BE6D50D4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55" t="39135" r="6110" b="6692"/>
          <a:stretch>
            <a:fillRect/>
          </a:stretch>
        </p:blipFill>
        <p:spPr>
          <a:xfrm>
            <a:off x="8891590" y="1157290"/>
            <a:ext cx="8940731" cy="8215313"/>
          </a:xfrm>
          <a:custGeom>
            <a:avLst/>
            <a:gdLst>
              <a:gd name="connsiteX0" fmla="*/ 1739900 w 5960487"/>
              <a:gd name="connsiteY0" fmla="*/ 0 h 5476875"/>
              <a:gd name="connsiteX1" fmla="*/ 5960487 w 5960487"/>
              <a:gd name="connsiteY1" fmla="*/ 0 h 5476875"/>
              <a:gd name="connsiteX2" fmla="*/ 5960487 w 5960487"/>
              <a:gd name="connsiteY2" fmla="*/ 5476875 h 5476875"/>
              <a:gd name="connsiteX3" fmla="*/ 3479799 w 5960487"/>
              <a:gd name="connsiteY3" fmla="*/ 5476875 h 5476875"/>
              <a:gd name="connsiteX4" fmla="*/ 1739900 w 5960487"/>
              <a:gd name="connsiteY4" fmla="*/ 5476875 h 5476875"/>
              <a:gd name="connsiteX5" fmla="*/ 0 w 5960487"/>
              <a:gd name="connsiteY5" fmla="*/ 5476875 h 547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60487" h="5476875">
                <a:moveTo>
                  <a:pt x="1739900" y="0"/>
                </a:moveTo>
                <a:lnTo>
                  <a:pt x="5960487" y="0"/>
                </a:lnTo>
                <a:lnTo>
                  <a:pt x="5960487" y="5476875"/>
                </a:lnTo>
                <a:lnTo>
                  <a:pt x="3479799" y="5476875"/>
                </a:lnTo>
                <a:lnTo>
                  <a:pt x="1739900" y="5476875"/>
                </a:lnTo>
                <a:lnTo>
                  <a:pt x="0" y="5476875"/>
                </a:lnTo>
                <a:close/>
              </a:path>
            </a:pathLst>
          </a:custGeom>
        </p:spPr>
      </p:pic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115A3311-3585-4A14-B9CA-CFCC32A4B1E4}"/>
              </a:ext>
            </a:extLst>
          </p:cNvPr>
          <p:cNvSpPr/>
          <p:nvPr/>
        </p:nvSpPr>
        <p:spPr>
          <a:xfrm>
            <a:off x="7006429" y="1144911"/>
            <a:ext cx="4218299" cy="2570079"/>
          </a:xfrm>
          <a:custGeom>
            <a:avLst/>
            <a:gdLst>
              <a:gd name="connsiteX0" fmla="*/ 656092 w 3230921"/>
              <a:gd name="connsiteY0" fmla="*/ 0 h 1968500"/>
              <a:gd name="connsiteX1" fmla="*/ 1918738 w 3230921"/>
              <a:gd name="connsiteY1" fmla="*/ 0 h 1968500"/>
              <a:gd name="connsiteX2" fmla="*/ 2574830 w 3230921"/>
              <a:gd name="connsiteY2" fmla="*/ 0 h 1968500"/>
              <a:gd name="connsiteX3" fmla="*/ 3230921 w 3230921"/>
              <a:gd name="connsiteY3" fmla="*/ 0 h 1968500"/>
              <a:gd name="connsiteX4" fmla="*/ 2574830 w 3230921"/>
              <a:gd name="connsiteY4" fmla="*/ 1968500 h 1968500"/>
              <a:gd name="connsiteX5" fmla="*/ 1312183 w 3230921"/>
              <a:gd name="connsiteY5" fmla="*/ 1968500 h 1968500"/>
              <a:gd name="connsiteX6" fmla="*/ 656092 w 3230921"/>
              <a:gd name="connsiteY6" fmla="*/ 1968500 h 1968500"/>
              <a:gd name="connsiteX7" fmla="*/ 0 w 3230921"/>
              <a:gd name="connsiteY7" fmla="*/ 1968500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30921" h="1968500">
                <a:moveTo>
                  <a:pt x="656092" y="0"/>
                </a:moveTo>
                <a:lnTo>
                  <a:pt x="1918738" y="0"/>
                </a:lnTo>
                <a:lnTo>
                  <a:pt x="2574830" y="0"/>
                </a:lnTo>
                <a:lnTo>
                  <a:pt x="3230921" y="0"/>
                </a:lnTo>
                <a:lnTo>
                  <a:pt x="2574830" y="1968500"/>
                </a:lnTo>
                <a:lnTo>
                  <a:pt x="1312183" y="1968500"/>
                </a:lnTo>
                <a:lnTo>
                  <a:pt x="656092" y="1968500"/>
                </a:lnTo>
                <a:lnTo>
                  <a:pt x="0" y="196850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37D1A6B9-D8A5-42A5-8459-2B965C4E7303}"/>
              </a:ext>
            </a:extLst>
          </p:cNvPr>
          <p:cNvSpPr/>
          <p:nvPr/>
        </p:nvSpPr>
        <p:spPr>
          <a:xfrm>
            <a:off x="6092074" y="3973718"/>
            <a:ext cx="4218299" cy="2570079"/>
          </a:xfrm>
          <a:custGeom>
            <a:avLst/>
            <a:gdLst>
              <a:gd name="connsiteX0" fmla="*/ 656092 w 3230921"/>
              <a:gd name="connsiteY0" fmla="*/ 0 h 1968500"/>
              <a:gd name="connsiteX1" fmla="*/ 1918738 w 3230921"/>
              <a:gd name="connsiteY1" fmla="*/ 0 h 1968500"/>
              <a:gd name="connsiteX2" fmla="*/ 2574830 w 3230921"/>
              <a:gd name="connsiteY2" fmla="*/ 0 h 1968500"/>
              <a:gd name="connsiteX3" fmla="*/ 3230921 w 3230921"/>
              <a:gd name="connsiteY3" fmla="*/ 0 h 1968500"/>
              <a:gd name="connsiteX4" fmla="*/ 2574830 w 3230921"/>
              <a:gd name="connsiteY4" fmla="*/ 1968500 h 1968500"/>
              <a:gd name="connsiteX5" fmla="*/ 1312183 w 3230921"/>
              <a:gd name="connsiteY5" fmla="*/ 1968500 h 1968500"/>
              <a:gd name="connsiteX6" fmla="*/ 656092 w 3230921"/>
              <a:gd name="connsiteY6" fmla="*/ 1968500 h 1968500"/>
              <a:gd name="connsiteX7" fmla="*/ 0 w 3230921"/>
              <a:gd name="connsiteY7" fmla="*/ 1968500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30921" h="1968500">
                <a:moveTo>
                  <a:pt x="656092" y="0"/>
                </a:moveTo>
                <a:lnTo>
                  <a:pt x="1918738" y="0"/>
                </a:lnTo>
                <a:lnTo>
                  <a:pt x="2574830" y="0"/>
                </a:lnTo>
                <a:lnTo>
                  <a:pt x="3230921" y="0"/>
                </a:lnTo>
                <a:lnTo>
                  <a:pt x="2574830" y="1968500"/>
                </a:lnTo>
                <a:lnTo>
                  <a:pt x="1312183" y="1968500"/>
                </a:lnTo>
                <a:lnTo>
                  <a:pt x="656092" y="1968500"/>
                </a:lnTo>
                <a:lnTo>
                  <a:pt x="0" y="196850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B1856332-8BAA-4302-B51C-ED37F29286AF}"/>
              </a:ext>
            </a:extLst>
          </p:cNvPr>
          <p:cNvSpPr/>
          <p:nvPr/>
        </p:nvSpPr>
        <p:spPr>
          <a:xfrm>
            <a:off x="5177719" y="6802523"/>
            <a:ext cx="4218299" cy="2570079"/>
          </a:xfrm>
          <a:custGeom>
            <a:avLst/>
            <a:gdLst>
              <a:gd name="connsiteX0" fmla="*/ 656092 w 3230921"/>
              <a:gd name="connsiteY0" fmla="*/ 0 h 1968500"/>
              <a:gd name="connsiteX1" fmla="*/ 1918738 w 3230921"/>
              <a:gd name="connsiteY1" fmla="*/ 0 h 1968500"/>
              <a:gd name="connsiteX2" fmla="*/ 2574830 w 3230921"/>
              <a:gd name="connsiteY2" fmla="*/ 0 h 1968500"/>
              <a:gd name="connsiteX3" fmla="*/ 3230921 w 3230921"/>
              <a:gd name="connsiteY3" fmla="*/ 0 h 1968500"/>
              <a:gd name="connsiteX4" fmla="*/ 2574830 w 3230921"/>
              <a:gd name="connsiteY4" fmla="*/ 1968500 h 1968500"/>
              <a:gd name="connsiteX5" fmla="*/ 1312183 w 3230921"/>
              <a:gd name="connsiteY5" fmla="*/ 1968500 h 1968500"/>
              <a:gd name="connsiteX6" fmla="*/ 656092 w 3230921"/>
              <a:gd name="connsiteY6" fmla="*/ 1968500 h 1968500"/>
              <a:gd name="connsiteX7" fmla="*/ 0 w 3230921"/>
              <a:gd name="connsiteY7" fmla="*/ 1968500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30921" h="1968500">
                <a:moveTo>
                  <a:pt x="656092" y="0"/>
                </a:moveTo>
                <a:lnTo>
                  <a:pt x="1918738" y="0"/>
                </a:lnTo>
                <a:lnTo>
                  <a:pt x="2574830" y="0"/>
                </a:lnTo>
                <a:lnTo>
                  <a:pt x="3230921" y="0"/>
                </a:lnTo>
                <a:lnTo>
                  <a:pt x="2574830" y="1968500"/>
                </a:lnTo>
                <a:lnTo>
                  <a:pt x="1312183" y="1968500"/>
                </a:lnTo>
                <a:lnTo>
                  <a:pt x="656092" y="1968500"/>
                </a:lnTo>
                <a:lnTo>
                  <a:pt x="0" y="196850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pic>
        <p:nvPicPr>
          <p:cNvPr id="45" name="그래픽 44">
            <a:extLst>
              <a:ext uri="{FF2B5EF4-FFF2-40B4-BE49-F238E27FC236}">
                <a16:creationId xmlns:a16="http://schemas.microsoft.com/office/drawing/2014/main" id="{D0D7BBDF-92F5-4A9A-BB39-7D2E123883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41751" y="1998495"/>
            <a:ext cx="862908" cy="862908"/>
          </a:xfrm>
          <a:prstGeom prst="rect">
            <a:avLst/>
          </a:prstGeom>
        </p:spPr>
      </p:pic>
      <p:pic>
        <p:nvPicPr>
          <p:cNvPr id="46" name="그래픽 45">
            <a:extLst>
              <a:ext uri="{FF2B5EF4-FFF2-40B4-BE49-F238E27FC236}">
                <a16:creationId xmlns:a16="http://schemas.microsoft.com/office/drawing/2014/main" id="{7139B6FB-AC9F-43F1-AA5E-1833339DF7B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98645" y="7646985"/>
            <a:ext cx="881153" cy="881151"/>
          </a:xfrm>
          <a:prstGeom prst="rect">
            <a:avLst/>
          </a:prstGeom>
        </p:spPr>
      </p:pic>
      <p:pic>
        <p:nvPicPr>
          <p:cNvPr id="47" name="그래픽 46">
            <a:extLst>
              <a:ext uri="{FF2B5EF4-FFF2-40B4-BE49-F238E27FC236}">
                <a16:creationId xmlns:a16="http://schemas.microsoft.com/office/drawing/2014/main" id="{D1F1040F-E33E-41A6-A537-C4E6548E702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34926" y="4815446"/>
            <a:ext cx="886628" cy="886625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8AC178D3-441E-40E8-987B-F2AF04B159C5}"/>
              </a:ext>
            </a:extLst>
          </p:cNvPr>
          <p:cNvGrpSpPr/>
          <p:nvPr/>
        </p:nvGrpSpPr>
        <p:grpSpPr>
          <a:xfrm>
            <a:off x="9083004" y="2034245"/>
            <a:ext cx="1346844" cy="745247"/>
            <a:chOff x="5895937" y="1352001"/>
            <a:chExt cx="897896" cy="49683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D6ECF4D-D751-4EA6-9CBF-780DA56709F1}"/>
                </a:ext>
              </a:extLst>
            </p:cNvPr>
            <p:cNvSpPr txBox="1"/>
            <p:nvPr/>
          </p:nvSpPr>
          <p:spPr>
            <a:xfrm>
              <a:off x="5895937" y="1617999"/>
              <a:ext cx="897896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50" spc="-75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KR Regular" panose="020B0200000000000000" pitchFamily="50" charset="-127"/>
                  <a:ea typeface="Noto Sans KR Regular" panose="020B0200000000000000" pitchFamily="50" charset="-127"/>
                </a:rPr>
                <a:t>아이콘 제목임</a:t>
              </a:r>
              <a:endParaRPr lang="en-US" altLang="ko-KR" sz="1650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B103D99-CE44-4449-B2C0-341E2D79A3ED}"/>
                </a:ext>
              </a:extLst>
            </p:cNvPr>
            <p:cNvSpPr txBox="1"/>
            <p:nvPr/>
          </p:nvSpPr>
          <p:spPr>
            <a:xfrm>
              <a:off x="6001520" y="1352001"/>
              <a:ext cx="671338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75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KR Regular" panose="020B0200000000000000" pitchFamily="50" charset="-127"/>
                  <a:ea typeface="Noto Sans KR Regular" panose="020B0200000000000000" pitchFamily="50" charset="-127"/>
                </a:rPr>
                <a:t>아이콘</a:t>
              </a:r>
              <a:endParaRPr lang="en-US" altLang="ko-KR" sz="2400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B9C31D8-7DEC-410B-891A-7C48C0C00EE6}"/>
              </a:ext>
            </a:extLst>
          </p:cNvPr>
          <p:cNvGrpSpPr/>
          <p:nvPr/>
        </p:nvGrpSpPr>
        <p:grpSpPr>
          <a:xfrm>
            <a:off x="8091189" y="4863052"/>
            <a:ext cx="1346844" cy="745247"/>
            <a:chOff x="5895937" y="1352001"/>
            <a:chExt cx="897896" cy="496831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1FB2EE7-F7AF-434F-8F5F-313F886A4404}"/>
                </a:ext>
              </a:extLst>
            </p:cNvPr>
            <p:cNvSpPr txBox="1"/>
            <p:nvPr/>
          </p:nvSpPr>
          <p:spPr>
            <a:xfrm>
              <a:off x="5895937" y="1617999"/>
              <a:ext cx="897896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50" spc="-75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KR Regular" panose="020B0200000000000000" pitchFamily="50" charset="-127"/>
                  <a:ea typeface="Noto Sans KR Regular" panose="020B0200000000000000" pitchFamily="50" charset="-127"/>
                </a:rPr>
                <a:t>아이콘 제목임</a:t>
              </a:r>
              <a:endParaRPr lang="en-US" altLang="ko-KR" sz="1650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A4D2412-5F6C-48AC-955E-DE8FD58692A8}"/>
                </a:ext>
              </a:extLst>
            </p:cNvPr>
            <p:cNvSpPr txBox="1"/>
            <p:nvPr/>
          </p:nvSpPr>
          <p:spPr>
            <a:xfrm>
              <a:off x="6001520" y="1352001"/>
              <a:ext cx="671338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75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KR Regular" panose="020B0200000000000000" pitchFamily="50" charset="-127"/>
                  <a:ea typeface="Noto Sans KR Regular" panose="020B0200000000000000" pitchFamily="50" charset="-127"/>
                </a:rPr>
                <a:t>아이콘</a:t>
              </a:r>
              <a:endParaRPr lang="en-US" altLang="ko-KR" sz="2400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C919C15-95BA-49E1-B88E-1103A4EAF745}"/>
              </a:ext>
            </a:extLst>
          </p:cNvPr>
          <p:cNvGrpSpPr/>
          <p:nvPr/>
        </p:nvGrpSpPr>
        <p:grpSpPr>
          <a:xfrm>
            <a:off x="7099376" y="7691857"/>
            <a:ext cx="1346844" cy="745247"/>
            <a:chOff x="5895937" y="1352001"/>
            <a:chExt cx="897896" cy="49683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4C8124F-0E82-428C-A2D5-BB3368261D9D}"/>
                </a:ext>
              </a:extLst>
            </p:cNvPr>
            <p:cNvSpPr txBox="1"/>
            <p:nvPr/>
          </p:nvSpPr>
          <p:spPr>
            <a:xfrm>
              <a:off x="5895937" y="1617999"/>
              <a:ext cx="897896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50" spc="-75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KR Regular" panose="020B0200000000000000" pitchFamily="50" charset="-127"/>
                  <a:ea typeface="Noto Sans KR Regular" panose="020B0200000000000000" pitchFamily="50" charset="-127"/>
                </a:rPr>
                <a:t>아이콘 제목임</a:t>
              </a:r>
              <a:endParaRPr lang="en-US" altLang="ko-KR" sz="1650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AF4A26A-F4A8-4B6B-9651-118DA6EB4BC1}"/>
                </a:ext>
              </a:extLst>
            </p:cNvPr>
            <p:cNvSpPr txBox="1"/>
            <p:nvPr/>
          </p:nvSpPr>
          <p:spPr>
            <a:xfrm>
              <a:off x="6001520" y="1352001"/>
              <a:ext cx="671338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75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KR Regular" panose="020B0200000000000000" pitchFamily="50" charset="-127"/>
                  <a:ea typeface="Noto Sans KR Regular" panose="020B0200000000000000" pitchFamily="50" charset="-127"/>
                </a:rPr>
                <a:t>아이콘</a:t>
              </a:r>
              <a:endParaRPr lang="en-US" altLang="ko-KR" sz="2400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051A6E7E-CF23-4EDB-BB25-0E0AB10A3865}"/>
              </a:ext>
            </a:extLst>
          </p:cNvPr>
          <p:cNvSpPr txBox="1"/>
          <p:nvPr/>
        </p:nvSpPr>
        <p:spPr>
          <a:xfrm>
            <a:off x="455681" y="3923181"/>
            <a:ext cx="5153975" cy="1752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가나다라마바사아자차카타파하가나다라마바사아자차카타파하</a:t>
            </a:r>
            <a:endParaRPr lang="en-US" altLang="ko-KR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가나다라마바사아자차카타파하</a:t>
            </a:r>
            <a:endParaRPr lang="en-US" altLang="ko-KR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가나다라마바사아자차카타파하</a:t>
            </a:r>
            <a:endParaRPr lang="en-US" altLang="ko-KR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575" spc="-75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가나다라마바사아자차카타파하</a:t>
            </a:r>
            <a:endParaRPr lang="en-US" altLang="ko-KR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40000"/>
              </a:lnSpc>
            </a:pPr>
            <a:endParaRPr lang="en-US" altLang="ko-KR" sz="1575" spc="-75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6FCB59-50AA-4DA6-935B-5396760DAD15}"/>
              </a:ext>
            </a:extLst>
          </p:cNvPr>
          <p:cNvSpPr txBox="1"/>
          <p:nvPr/>
        </p:nvSpPr>
        <p:spPr>
          <a:xfrm>
            <a:off x="478668" y="1283117"/>
            <a:ext cx="11192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07.</a:t>
            </a:r>
            <a:endParaRPr 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5FAE3C-7BAA-4A55-8209-14FD3307D250}"/>
              </a:ext>
            </a:extLst>
          </p:cNvPr>
          <p:cNvSpPr txBox="1"/>
          <p:nvPr/>
        </p:nvSpPr>
        <p:spPr>
          <a:xfrm>
            <a:off x="455683" y="2145625"/>
            <a:ext cx="2797561" cy="1274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PICTURE</a:t>
            </a:r>
          </a:p>
          <a:p>
            <a:pPr>
              <a:lnSpc>
                <a:spcPct val="80000"/>
              </a:lnSpc>
            </a:pPr>
            <a:r>
              <a:rPr 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SLIDES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55990E-FAA6-4262-ADC9-A02E66CCF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49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67D12C0D-3F45-4F16-8F1C-A074D3F1440D}"/>
              </a:ext>
            </a:extLst>
          </p:cNvPr>
          <p:cNvSpPr txBox="1"/>
          <p:nvPr/>
        </p:nvSpPr>
        <p:spPr>
          <a:xfrm>
            <a:off x="513933" y="449692"/>
            <a:ext cx="10486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346D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01.</a:t>
            </a:r>
            <a:endParaRPr 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6346D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3124020-A8AE-4D91-AFE0-FB81AE71949D}"/>
              </a:ext>
            </a:extLst>
          </p:cNvPr>
          <p:cNvSpPr txBox="1"/>
          <p:nvPr/>
        </p:nvSpPr>
        <p:spPr>
          <a:xfrm>
            <a:off x="1502362" y="571138"/>
            <a:ext cx="13813838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ExtraBold" panose="020B0600000101010101" charset="-127"/>
                <a:ea typeface="Noto Sans KR ExtraBold" panose="020B0600000101010101" charset="-127"/>
              </a:rPr>
              <a:t>SMTP </a:t>
            </a:r>
            <a:r>
              <a:rPr lang="en-US" sz="4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ExtraBold" panose="020B0600000101010101" charset="-127"/>
                <a:ea typeface="Noto Sans KR ExtraBold" panose="020B0600000101010101" charset="-127"/>
              </a:rPr>
              <a:t>Onetel</a:t>
            </a:r>
            <a:r>
              <a:rPr 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ExtraBold" panose="020B0600000101010101" charset="-127"/>
                <a:ea typeface="Noto Sans KR ExtraBold" panose="020B0600000101010101" charset="-127"/>
              </a:rPr>
              <a:t> Mail Relay </a:t>
            </a:r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ExtraBold" panose="020B0600000101010101" charset="-127"/>
                <a:ea typeface="Noto Sans KR ExtraBold" panose="020B0600000101010101" charset="-127"/>
              </a:rPr>
              <a:t>시스템 아키텍처</a:t>
            </a:r>
            <a:endParaRPr 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Black" panose="020B0600000101010101" charset="-127"/>
              <a:ea typeface="Noto Sans KR Black" panose="020B0600000101010101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386026E-4578-429B-8775-260DAC91A9AC}"/>
              </a:ext>
            </a:extLst>
          </p:cNvPr>
          <p:cNvCxnSpPr>
            <a:cxnSpLocks/>
          </p:cNvCxnSpPr>
          <p:nvPr/>
        </p:nvCxnSpPr>
        <p:spPr>
          <a:xfrm>
            <a:off x="607912" y="1280689"/>
            <a:ext cx="8755163" cy="0"/>
          </a:xfrm>
          <a:prstGeom prst="line">
            <a:avLst/>
          </a:prstGeom>
          <a:ln w="28575">
            <a:solidFill>
              <a:srgbClr val="0634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40016B97-A076-484D-8164-C90A57E51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C66027-8E72-442E-A44A-63A2EF0FD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081" y="3510765"/>
            <a:ext cx="13813838" cy="369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744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67D12C0D-3F45-4F16-8F1C-A074D3F1440D}"/>
              </a:ext>
            </a:extLst>
          </p:cNvPr>
          <p:cNvSpPr txBox="1"/>
          <p:nvPr/>
        </p:nvSpPr>
        <p:spPr>
          <a:xfrm>
            <a:off x="513933" y="449692"/>
            <a:ext cx="10486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346D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01.</a:t>
            </a:r>
            <a:endParaRPr 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6346D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3124020-A8AE-4D91-AFE0-FB81AE71949D}"/>
              </a:ext>
            </a:extLst>
          </p:cNvPr>
          <p:cNvSpPr txBox="1"/>
          <p:nvPr/>
        </p:nvSpPr>
        <p:spPr>
          <a:xfrm>
            <a:off x="1502362" y="571138"/>
            <a:ext cx="13813838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ExtraBold" panose="020B0600000101010101" charset="-127"/>
                <a:ea typeface="Noto Sans KR ExtraBold" panose="020B0600000101010101" charset="-127"/>
              </a:rPr>
              <a:t>SMTP </a:t>
            </a:r>
            <a:r>
              <a:rPr lang="en-US" sz="4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ExtraBold" panose="020B0600000101010101" charset="-127"/>
                <a:ea typeface="Noto Sans KR ExtraBold" panose="020B0600000101010101" charset="-127"/>
              </a:rPr>
              <a:t>Onetel</a:t>
            </a:r>
            <a:r>
              <a:rPr 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ExtraBold" panose="020B0600000101010101" charset="-127"/>
                <a:ea typeface="Noto Sans KR ExtraBold" panose="020B0600000101010101" charset="-127"/>
              </a:rPr>
              <a:t> Mail Relay </a:t>
            </a:r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ExtraBold" panose="020B0600000101010101" charset="-127"/>
                <a:ea typeface="Noto Sans KR ExtraBold" panose="020B0600000101010101" charset="-127"/>
              </a:rPr>
              <a:t>시연</a:t>
            </a:r>
            <a:endParaRPr 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Black" panose="020B0600000101010101" charset="-127"/>
              <a:ea typeface="Noto Sans KR Black" panose="020B0600000101010101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386026E-4578-429B-8775-260DAC91A9AC}"/>
              </a:ext>
            </a:extLst>
          </p:cNvPr>
          <p:cNvCxnSpPr>
            <a:cxnSpLocks/>
          </p:cNvCxnSpPr>
          <p:nvPr/>
        </p:nvCxnSpPr>
        <p:spPr>
          <a:xfrm>
            <a:off x="607912" y="1280689"/>
            <a:ext cx="8755163" cy="0"/>
          </a:xfrm>
          <a:prstGeom prst="line">
            <a:avLst/>
          </a:prstGeom>
          <a:ln w="28575">
            <a:solidFill>
              <a:srgbClr val="0634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40016B97-A076-484D-8164-C90A57E51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B0998C-1E9C-47D4-A8EE-A4F2434463A2}"/>
              </a:ext>
            </a:extLst>
          </p:cNvPr>
          <p:cNvSpPr txBox="1"/>
          <p:nvPr/>
        </p:nvSpPr>
        <p:spPr>
          <a:xfrm>
            <a:off x="736600" y="8584168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Noto Sans KR Regular" panose="020B0600000101010101" charset="-127"/>
                <a:ea typeface="Noto Sans KR Regular" panose="020B0600000101010101" charset="-127"/>
              </a:rPr>
              <a:t>https://gitlab.kftc.net/users/password/new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8F1551-428A-47A8-B963-61728D2BD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80" y="2858199"/>
            <a:ext cx="8019697" cy="56614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AFEF32-E127-474F-8E35-E8486A217962}"/>
              </a:ext>
            </a:extLst>
          </p:cNvPr>
          <p:cNvSpPr/>
          <p:nvPr/>
        </p:nvSpPr>
        <p:spPr>
          <a:xfrm>
            <a:off x="1027228" y="2057936"/>
            <a:ext cx="7543800" cy="4571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2254F"/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GitLab </a:t>
            </a:r>
            <a:r>
              <a:rPr lang="ko-KR" altLang="en-US" dirty="0">
                <a:solidFill>
                  <a:srgbClr val="02254F"/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비밀번호 변경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01A6EA0-47D2-4752-A091-7523EDB2EF53}"/>
              </a:ext>
            </a:extLst>
          </p:cNvPr>
          <p:cNvSpPr/>
          <p:nvPr/>
        </p:nvSpPr>
        <p:spPr>
          <a:xfrm>
            <a:off x="4953000" y="4533900"/>
            <a:ext cx="3585535" cy="660400"/>
          </a:xfrm>
          <a:prstGeom prst="rect">
            <a:avLst/>
          </a:prstGeom>
          <a:noFill/>
          <a:ln w="57150">
            <a:solidFill>
              <a:srgbClr val="093F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F05430A5-FC53-4006-8A56-814E1AF35057}"/>
              </a:ext>
            </a:extLst>
          </p:cNvPr>
          <p:cNvSpPr/>
          <p:nvPr/>
        </p:nvSpPr>
        <p:spPr>
          <a:xfrm>
            <a:off x="7239000" y="3455702"/>
            <a:ext cx="1476076" cy="735134"/>
          </a:xfrm>
          <a:prstGeom prst="wedgeRoundRectCallout">
            <a:avLst>
              <a:gd name="adj1" fmla="val 444"/>
              <a:gd name="adj2" fmla="val 71763"/>
              <a:gd name="adj3" fmla="val 16667"/>
            </a:avLst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가입 시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63016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02629083-2C53-4EC0-B158-A019E6C1E5C8}"/>
              </a:ext>
            </a:extLst>
          </p:cNvPr>
          <p:cNvSpPr txBox="1"/>
          <p:nvPr/>
        </p:nvSpPr>
        <p:spPr>
          <a:xfrm>
            <a:off x="901700" y="2353190"/>
            <a:ext cx="2755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smtp-</a:t>
            </a:r>
            <a:r>
              <a:rPr lang="en-US" altLang="ko-KR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server</a:t>
            </a:r>
            <a:r>
              <a:rPr lang="ko-KR" altLang="en-US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패키지 구성</a:t>
            </a:r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7D12C0D-3F45-4F16-8F1C-A074D3F1440D}"/>
              </a:ext>
            </a:extLst>
          </p:cNvPr>
          <p:cNvSpPr txBox="1"/>
          <p:nvPr/>
        </p:nvSpPr>
        <p:spPr>
          <a:xfrm>
            <a:off x="513933" y="449692"/>
            <a:ext cx="10486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346D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01.</a:t>
            </a:r>
            <a:endParaRPr 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6346D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3124020-A8AE-4D91-AFE0-FB81AE71949D}"/>
              </a:ext>
            </a:extLst>
          </p:cNvPr>
          <p:cNvSpPr txBox="1"/>
          <p:nvPr/>
        </p:nvSpPr>
        <p:spPr>
          <a:xfrm>
            <a:off x="1502362" y="571138"/>
            <a:ext cx="13813838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Black" panose="020B0600000101010101" charset="-127"/>
                <a:ea typeface="Noto Sans KR Black" panose="020B0600000101010101" charset="-127"/>
              </a:rPr>
              <a:t>smtp-server </a:t>
            </a:r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Black" panose="020B0600000101010101" charset="-127"/>
                <a:ea typeface="Noto Sans KR Black" panose="020B0600000101010101" charset="-127"/>
              </a:rPr>
              <a:t>기능구현</a:t>
            </a:r>
            <a:endParaRPr 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Black" panose="020B0600000101010101" charset="-127"/>
              <a:ea typeface="Noto Sans KR Black" panose="020B0600000101010101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386026E-4578-429B-8775-260DAC91A9AC}"/>
              </a:ext>
            </a:extLst>
          </p:cNvPr>
          <p:cNvCxnSpPr>
            <a:cxnSpLocks/>
          </p:cNvCxnSpPr>
          <p:nvPr/>
        </p:nvCxnSpPr>
        <p:spPr>
          <a:xfrm>
            <a:off x="607912" y="1280689"/>
            <a:ext cx="8755163" cy="0"/>
          </a:xfrm>
          <a:prstGeom prst="line">
            <a:avLst/>
          </a:prstGeom>
          <a:ln w="28575">
            <a:solidFill>
              <a:srgbClr val="0634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40016B97-A076-484D-8164-C90A57E51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162A1FF-6596-4C08-852D-E7F10C866BF6}"/>
              </a:ext>
            </a:extLst>
          </p:cNvPr>
          <p:cNvGrpSpPr/>
          <p:nvPr/>
        </p:nvGrpSpPr>
        <p:grpSpPr>
          <a:xfrm>
            <a:off x="901700" y="2932351"/>
            <a:ext cx="4607412" cy="4725749"/>
            <a:chOff x="914400" y="2398937"/>
            <a:chExt cx="4607412" cy="4725749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E8F7BD-47AE-4216-9E62-81EA3FD2FCC8}"/>
                </a:ext>
              </a:extLst>
            </p:cNvPr>
            <p:cNvSpPr/>
            <p:nvPr/>
          </p:nvSpPr>
          <p:spPr>
            <a:xfrm>
              <a:off x="914400" y="2398937"/>
              <a:ext cx="3657600" cy="472574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C2EFFC02-DABF-4CB4-AE21-2B63419FA564}"/>
                </a:ext>
              </a:extLst>
            </p:cNvPr>
            <p:cNvGrpSpPr/>
            <p:nvPr/>
          </p:nvGrpSpPr>
          <p:grpSpPr>
            <a:xfrm>
              <a:off x="1295400" y="2686721"/>
              <a:ext cx="4226412" cy="4127500"/>
              <a:chOff x="1038275" y="2614307"/>
              <a:chExt cx="4226412" cy="4127500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F60EECFC-2441-47F9-B5DA-EFCAAA98F610}"/>
                  </a:ext>
                </a:extLst>
              </p:cNvPr>
              <p:cNvGrpSpPr/>
              <p:nvPr/>
            </p:nvGrpSpPr>
            <p:grpSpPr>
              <a:xfrm>
                <a:off x="1038275" y="2614307"/>
                <a:ext cx="3207287" cy="457200"/>
                <a:chOff x="1038275" y="2614307"/>
                <a:chExt cx="3207287" cy="457200"/>
              </a:xfrm>
            </p:grpSpPr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32B8262C-F745-4557-A3A1-4FF1FAD967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38275" y="2614307"/>
                  <a:ext cx="457200" cy="457200"/>
                </a:xfrm>
                <a:prstGeom prst="rect">
                  <a:avLst/>
                </a:prstGeom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938E03D-181F-49EA-B71A-71FE37B7A932}"/>
                    </a:ext>
                  </a:extLst>
                </p:cNvPr>
                <p:cNvSpPr txBox="1"/>
                <p:nvPr/>
              </p:nvSpPr>
              <p:spPr>
                <a:xfrm>
                  <a:off x="1502362" y="2701314"/>
                  <a:ext cx="274320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600" spc="-75" dirty="0" err="1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212121"/>
                      </a:solidFill>
                      <a:latin typeface="Noto Sans KR Regular" panose="020B0500000000000000" pitchFamily="34" charset="-127"/>
                      <a:ea typeface="Noto Sans KR Regular" panose="020B0500000000000000" pitchFamily="34" charset="-127"/>
                    </a:rPr>
                    <a:t>kr.kftc.platform.stmp</a:t>
                  </a:r>
                  <a:endParaRPr lang="ko-KR" altLang="en-US" sz="1600" dirty="0"/>
                </a:p>
              </p:txBody>
            </p:sp>
          </p:grp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D462A79B-EF68-45BE-9C6D-38CD5EE9CB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95475" y="3202126"/>
                <a:ext cx="457200" cy="457200"/>
              </a:xfrm>
              <a:prstGeom prst="rect">
                <a:avLst/>
              </a:prstGeom>
            </p:spPr>
          </p:pic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A4648369-9677-465A-8C6C-3E2A4485B2EC}"/>
                  </a:ext>
                </a:extLst>
              </p:cNvPr>
              <p:cNvGrpSpPr/>
              <p:nvPr/>
            </p:nvGrpSpPr>
            <p:grpSpPr>
              <a:xfrm>
                <a:off x="2057400" y="3238500"/>
                <a:ext cx="3207287" cy="457200"/>
                <a:chOff x="1038275" y="2614307"/>
                <a:chExt cx="3207287" cy="457200"/>
              </a:xfrm>
            </p:grpSpPr>
            <p:pic>
              <p:nvPicPr>
                <p:cNvPr id="31" name="그림 30">
                  <a:extLst>
                    <a:ext uri="{FF2B5EF4-FFF2-40B4-BE49-F238E27FC236}">
                      <a16:creationId xmlns:a16="http://schemas.microsoft.com/office/drawing/2014/main" id="{26EE0878-A129-4AA0-A2DD-BBC26035EE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38275" y="2614307"/>
                  <a:ext cx="457200" cy="457200"/>
                </a:xfrm>
                <a:prstGeom prst="rect">
                  <a:avLst/>
                </a:prstGeom>
              </p:spPr>
            </p:pic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D7BC97E-C38F-4CA0-B13A-3A0BAB219F73}"/>
                    </a:ext>
                  </a:extLst>
                </p:cNvPr>
                <p:cNvSpPr txBox="1"/>
                <p:nvPr/>
              </p:nvSpPr>
              <p:spPr>
                <a:xfrm>
                  <a:off x="1502362" y="2701314"/>
                  <a:ext cx="274320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600" spc="-75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212121"/>
                      </a:solidFill>
                      <a:latin typeface="Noto Sans KR Regular" panose="020B0500000000000000" pitchFamily="34" charset="-127"/>
                      <a:ea typeface="Noto Sans KR Regular" panose="020B0500000000000000" pitchFamily="34" charset="-127"/>
                    </a:rPr>
                    <a:t>codec</a:t>
                  </a:r>
                  <a:endParaRPr lang="ko-KR" altLang="en-US" sz="1600" dirty="0"/>
                </a:p>
              </p:txBody>
            </p:sp>
          </p:grp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F54E87AE-B26B-4F68-BB3B-A7F3C6569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95475" y="3811726"/>
                <a:ext cx="457200" cy="457200"/>
              </a:xfrm>
              <a:prstGeom prst="rect">
                <a:avLst/>
              </a:prstGeom>
            </p:spPr>
          </p:pic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1EC621F-0468-42F1-BCCA-7DD8ADECA020}"/>
                  </a:ext>
                </a:extLst>
              </p:cNvPr>
              <p:cNvGrpSpPr/>
              <p:nvPr/>
            </p:nvGrpSpPr>
            <p:grpSpPr>
              <a:xfrm>
                <a:off x="2057400" y="3848100"/>
                <a:ext cx="3207287" cy="457200"/>
                <a:chOff x="1038275" y="2614307"/>
                <a:chExt cx="3207287" cy="457200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B207A06D-66D9-4C55-B7F3-DEDE656847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38275" y="2614307"/>
                  <a:ext cx="457200" cy="457200"/>
                </a:xfrm>
                <a:prstGeom prst="rect">
                  <a:avLst/>
                </a:prstGeom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DC254F7-5708-4C22-A9EA-974A5A5984D5}"/>
                    </a:ext>
                  </a:extLst>
                </p:cNvPr>
                <p:cNvSpPr txBox="1"/>
                <p:nvPr/>
              </p:nvSpPr>
              <p:spPr>
                <a:xfrm>
                  <a:off x="1502362" y="2701314"/>
                  <a:ext cx="274320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600" spc="-75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212121"/>
                      </a:solidFill>
                      <a:latin typeface="Noto Sans KR Regular" panose="020B0500000000000000" pitchFamily="34" charset="-127"/>
                      <a:ea typeface="Noto Sans KR Regular" panose="020B0500000000000000" pitchFamily="34" charset="-127"/>
                    </a:rPr>
                    <a:t>data</a:t>
                  </a:r>
                  <a:endParaRPr lang="ko-KR" altLang="en-US" sz="1600" dirty="0"/>
                </a:p>
              </p:txBody>
            </p:sp>
          </p:grp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0B39A3EC-4129-4114-B2BB-3CBCC718DB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95475" y="4421326"/>
                <a:ext cx="457200" cy="457200"/>
              </a:xfrm>
              <a:prstGeom prst="rect">
                <a:avLst/>
              </a:prstGeom>
            </p:spPr>
          </p:pic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43640218-328A-47C0-8BC9-662F09B4F18B}"/>
                  </a:ext>
                </a:extLst>
              </p:cNvPr>
              <p:cNvGrpSpPr/>
              <p:nvPr/>
            </p:nvGrpSpPr>
            <p:grpSpPr>
              <a:xfrm>
                <a:off x="2057400" y="4457700"/>
                <a:ext cx="3207287" cy="457200"/>
                <a:chOff x="1038275" y="2614307"/>
                <a:chExt cx="3207287" cy="457200"/>
              </a:xfrm>
            </p:grpSpPr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90E34B75-8439-4D0B-A0FB-8580ECF899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38275" y="2614307"/>
                  <a:ext cx="457200" cy="457200"/>
                </a:xfrm>
                <a:prstGeom prst="rect">
                  <a:avLst/>
                </a:prstGeom>
              </p:spPr>
            </p:pic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C944C34-76BC-4CF5-9288-03796F8ABC32}"/>
                    </a:ext>
                  </a:extLst>
                </p:cNvPr>
                <p:cNvSpPr txBox="1"/>
                <p:nvPr/>
              </p:nvSpPr>
              <p:spPr>
                <a:xfrm>
                  <a:off x="1502362" y="2701314"/>
                  <a:ext cx="274320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600" spc="-75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212121"/>
                      </a:solidFill>
                      <a:latin typeface="Noto Sans KR Regular" panose="020B0500000000000000" pitchFamily="34" charset="-127"/>
                      <a:ea typeface="Noto Sans KR Regular" panose="020B0500000000000000" pitchFamily="34" charset="-127"/>
                    </a:rPr>
                    <a:t>handler</a:t>
                  </a:r>
                  <a:endParaRPr lang="ko-KR" altLang="en-US" sz="1600" dirty="0"/>
                </a:p>
              </p:txBody>
            </p:sp>
          </p:grpSp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09EABC89-4A45-48DE-AA30-FCB2FB4DA1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95475" y="5029033"/>
                <a:ext cx="457200" cy="457200"/>
              </a:xfrm>
              <a:prstGeom prst="rect">
                <a:avLst/>
              </a:prstGeom>
            </p:spPr>
          </p:pic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52288E5B-6D9B-4BFF-B0F0-A73EE8772795}"/>
                  </a:ext>
                </a:extLst>
              </p:cNvPr>
              <p:cNvGrpSpPr/>
              <p:nvPr/>
            </p:nvGrpSpPr>
            <p:grpSpPr>
              <a:xfrm>
                <a:off x="2057400" y="5065407"/>
                <a:ext cx="3207287" cy="457200"/>
                <a:chOff x="1038275" y="2614307"/>
                <a:chExt cx="3207287" cy="457200"/>
              </a:xfrm>
            </p:grpSpPr>
            <p:pic>
              <p:nvPicPr>
                <p:cNvPr id="43" name="그림 42">
                  <a:extLst>
                    <a:ext uri="{FF2B5EF4-FFF2-40B4-BE49-F238E27FC236}">
                      <a16:creationId xmlns:a16="http://schemas.microsoft.com/office/drawing/2014/main" id="{0908BB9E-4EFC-4734-82D0-B0C6084F46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38275" y="2614307"/>
                  <a:ext cx="457200" cy="457200"/>
                </a:xfrm>
                <a:prstGeom prst="rect">
                  <a:avLst/>
                </a:prstGeom>
              </p:spPr>
            </p:pic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A6EA02B-0E22-4760-9D6B-9BA946467D44}"/>
                    </a:ext>
                  </a:extLst>
                </p:cNvPr>
                <p:cNvSpPr txBox="1"/>
                <p:nvPr/>
              </p:nvSpPr>
              <p:spPr>
                <a:xfrm>
                  <a:off x="1502362" y="2701314"/>
                  <a:ext cx="274320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600" spc="-75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212121"/>
                      </a:solidFill>
                      <a:latin typeface="Noto Sans KR Regular" panose="020B0500000000000000" pitchFamily="34" charset="-127"/>
                      <a:ea typeface="Noto Sans KR Regular" panose="020B0500000000000000" pitchFamily="34" charset="-127"/>
                    </a:rPr>
                    <a:t>initializer</a:t>
                  </a:r>
                  <a:endParaRPr lang="ko-KR" altLang="en-US" sz="1600" dirty="0"/>
                </a:p>
              </p:txBody>
            </p:sp>
          </p:grpSp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FBC5652D-E86A-45AC-BF00-8599C6C890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95475" y="5638633"/>
                <a:ext cx="457200" cy="457200"/>
              </a:xfrm>
              <a:prstGeom prst="rect">
                <a:avLst/>
              </a:prstGeom>
            </p:spPr>
          </p:pic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6FDCA10C-268C-42B5-AAFC-54A1A8C14212}"/>
                  </a:ext>
                </a:extLst>
              </p:cNvPr>
              <p:cNvGrpSpPr/>
              <p:nvPr/>
            </p:nvGrpSpPr>
            <p:grpSpPr>
              <a:xfrm>
                <a:off x="2057400" y="5675007"/>
                <a:ext cx="3207287" cy="457200"/>
                <a:chOff x="1038275" y="2614307"/>
                <a:chExt cx="3207287" cy="457200"/>
              </a:xfrm>
            </p:grpSpPr>
            <p:pic>
              <p:nvPicPr>
                <p:cNvPr id="47" name="그림 46">
                  <a:extLst>
                    <a:ext uri="{FF2B5EF4-FFF2-40B4-BE49-F238E27FC236}">
                      <a16:creationId xmlns:a16="http://schemas.microsoft.com/office/drawing/2014/main" id="{D1217DB7-2DE2-4936-B4A9-3321F83FE1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38275" y="2614307"/>
                  <a:ext cx="457200" cy="457200"/>
                </a:xfrm>
                <a:prstGeom prst="rect">
                  <a:avLst/>
                </a:prstGeom>
              </p:spPr>
            </p:pic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B3FB6FE2-C249-4DF8-9472-04AF922EF7F9}"/>
                    </a:ext>
                  </a:extLst>
                </p:cNvPr>
                <p:cNvSpPr txBox="1"/>
                <p:nvPr/>
              </p:nvSpPr>
              <p:spPr>
                <a:xfrm>
                  <a:off x="1502362" y="2701314"/>
                  <a:ext cx="274320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600" spc="-75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212121"/>
                      </a:solidFill>
                      <a:latin typeface="Noto Sans KR Regular" panose="020B0500000000000000" pitchFamily="34" charset="-127"/>
                      <a:ea typeface="Noto Sans KR Regular" panose="020B0500000000000000" pitchFamily="34" charset="-127"/>
                    </a:rPr>
                    <a:t>util</a:t>
                  </a:r>
                  <a:endParaRPr lang="ko-KR" altLang="en-US" sz="1600" dirty="0"/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E76718B-790C-401F-9B18-2B611820C9BE}"/>
                  </a:ext>
                </a:extLst>
              </p:cNvPr>
              <p:cNvSpPr txBox="1"/>
              <p:nvPr/>
            </p:nvSpPr>
            <p:spPr>
              <a:xfrm>
                <a:off x="2521487" y="6371614"/>
                <a:ext cx="274320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600" spc="-75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212121"/>
                    </a:solidFill>
                    <a:latin typeface="Noto Sans KR Regular" panose="020B0500000000000000" pitchFamily="34" charset="-127"/>
                    <a:ea typeface="Noto Sans KR Regular" panose="020B0500000000000000" pitchFamily="34" charset="-127"/>
                  </a:rPr>
                  <a:t>SmtpServer</a:t>
                </a:r>
                <a:endParaRPr lang="ko-KR" altLang="en-US" sz="1600" dirty="0"/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17274E4F-3F4A-4551-A8E2-9292E856DF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7400" y="6284607"/>
                <a:ext cx="457200" cy="457200"/>
              </a:xfrm>
              <a:prstGeom prst="rect">
                <a:avLst/>
              </a:prstGeom>
            </p:spPr>
          </p:pic>
        </p:grpSp>
      </p:grp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FA9F4DAA-8530-4CA4-A104-4FBD09EC4A06}"/>
              </a:ext>
            </a:extLst>
          </p:cNvPr>
          <p:cNvCxnSpPr>
            <a:cxnSpLocks/>
          </p:cNvCxnSpPr>
          <p:nvPr/>
        </p:nvCxnSpPr>
        <p:spPr>
          <a:xfrm>
            <a:off x="901700" y="2307167"/>
            <a:ext cx="2755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E5583AC-CF2C-470B-93DA-D7D8D01DFDC4}"/>
              </a:ext>
            </a:extLst>
          </p:cNvPr>
          <p:cNvCxnSpPr>
            <a:cxnSpLocks/>
          </p:cNvCxnSpPr>
          <p:nvPr/>
        </p:nvCxnSpPr>
        <p:spPr>
          <a:xfrm>
            <a:off x="901699" y="2764367"/>
            <a:ext cx="275590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21EC7DD0-9893-4A55-940A-CBC6268F5C22}"/>
              </a:ext>
            </a:extLst>
          </p:cNvPr>
          <p:cNvCxnSpPr>
            <a:cxnSpLocks/>
          </p:cNvCxnSpPr>
          <p:nvPr/>
        </p:nvCxnSpPr>
        <p:spPr>
          <a:xfrm>
            <a:off x="5334000" y="179070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B1F69EDE-D671-4B1C-8F85-19F455AEDBF2}"/>
              </a:ext>
            </a:extLst>
          </p:cNvPr>
          <p:cNvGrpSpPr/>
          <p:nvPr/>
        </p:nvGrpSpPr>
        <p:grpSpPr>
          <a:xfrm>
            <a:off x="5857875" y="1790700"/>
            <a:ext cx="7010400" cy="516467"/>
            <a:chOff x="5857875" y="1790700"/>
            <a:chExt cx="7010400" cy="516467"/>
          </a:xfrm>
          <a:solidFill>
            <a:srgbClr val="093F81"/>
          </a:solidFill>
        </p:grpSpPr>
        <p:sp>
          <p:nvSpPr>
            <p:cNvPr id="79" name="사각형: 위쪽 모서리의 한쪽은 둥글고 다른 한쪽은 잘림 78">
              <a:extLst>
                <a:ext uri="{FF2B5EF4-FFF2-40B4-BE49-F238E27FC236}">
                  <a16:creationId xmlns:a16="http://schemas.microsoft.com/office/drawing/2014/main" id="{63F95460-23FB-4909-9A22-73CDC7862768}"/>
                </a:ext>
              </a:extLst>
            </p:cNvPr>
            <p:cNvSpPr/>
            <p:nvPr/>
          </p:nvSpPr>
          <p:spPr>
            <a:xfrm>
              <a:off x="5867400" y="1790700"/>
              <a:ext cx="2743198" cy="516462"/>
            </a:xfrm>
            <a:prstGeom prst="snipRoundRect">
              <a:avLst>
                <a:gd name="adj1" fmla="val 26503"/>
                <a:gd name="adj2" fmla="val 50000"/>
              </a:avLst>
            </a:prstGeom>
            <a:grpFill/>
            <a:ln>
              <a:solidFill>
                <a:srgbClr val="093F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latin typeface="Noto Sans KR Regular" panose="020B0600000101010101" charset="-127"/>
                  <a:ea typeface="Noto Sans KR Regular" panose="020B0600000101010101" charset="-127"/>
                </a:rPr>
                <a:t>SmtpServerInitializer</a:t>
              </a:r>
              <a:endParaRPr lang="ko-KR" altLang="en-US" dirty="0"/>
            </a:p>
          </p:txBody>
        </p: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9A0F4614-5E58-4E6A-87EE-F438FF6AD9DB}"/>
                </a:ext>
              </a:extLst>
            </p:cNvPr>
            <p:cNvCxnSpPr/>
            <p:nvPr/>
          </p:nvCxnSpPr>
          <p:spPr>
            <a:xfrm>
              <a:off x="5857875" y="2307167"/>
              <a:ext cx="7010400" cy="0"/>
            </a:xfrm>
            <a:prstGeom prst="line">
              <a:avLst/>
            </a:prstGeom>
            <a:grpFill/>
            <a:ln>
              <a:solidFill>
                <a:srgbClr val="093F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7" name="그림 86">
            <a:extLst>
              <a:ext uri="{FF2B5EF4-FFF2-40B4-BE49-F238E27FC236}">
                <a16:creationId xmlns:a16="http://schemas.microsoft.com/office/drawing/2014/main" id="{EE86613F-259B-4F45-BEBE-86E0BCB7E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8600" y="9006311"/>
            <a:ext cx="9450119" cy="1267002"/>
          </a:xfrm>
          <a:prstGeom prst="rect">
            <a:avLst/>
          </a:prstGeom>
          <a:solidFill>
            <a:srgbClr val="A8D0FF"/>
          </a:solidFill>
        </p:spPr>
      </p:pic>
    </p:spTree>
    <p:extLst>
      <p:ext uri="{BB962C8B-B14F-4D97-AF65-F5344CB8AC3E}">
        <p14:creationId xmlns:p14="http://schemas.microsoft.com/office/powerpoint/2010/main" val="1131321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02629083-2C53-4EC0-B158-A019E6C1E5C8}"/>
              </a:ext>
            </a:extLst>
          </p:cNvPr>
          <p:cNvSpPr txBox="1"/>
          <p:nvPr/>
        </p:nvSpPr>
        <p:spPr>
          <a:xfrm>
            <a:off x="901700" y="2353190"/>
            <a:ext cx="2755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smtp-</a:t>
            </a:r>
            <a:r>
              <a:rPr lang="en-US" altLang="ko-KR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server</a:t>
            </a:r>
            <a:r>
              <a:rPr lang="ko-KR" altLang="en-US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패키지 구성</a:t>
            </a:r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7D12C0D-3F45-4F16-8F1C-A074D3F1440D}"/>
              </a:ext>
            </a:extLst>
          </p:cNvPr>
          <p:cNvSpPr txBox="1"/>
          <p:nvPr/>
        </p:nvSpPr>
        <p:spPr>
          <a:xfrm>
            <a:off x="513933" y="449692"/>
            <a:ext cx="10486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346D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01.</a:t>
            </a:r>
            <a:endParaRPr 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6346D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3124020-A8AE-4D91-AFE0-FB81AE71949D}"/>
              </a:ext>
            </a:extLst>
          </p:cNvPr>
          <p:cNvSpPr txBox="1"/>
          <p:nvPr/>
        </p:nvSpPr>
        <p:spPr>
          <a:xfrm>
            <a:off x="1502362" y="571138"/>
            <a:ext cx="13813838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Black" panose="020B0600000101010101" charset="-127"/>
                <a:ea typeface="Noto Sans KR Black" panose="020B0600000101010101" charset="-127"/>
              </a:rPr>
              <a:t>smtp-server </a:t>
            </a:r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Black" panose="020B0600000101010101" charset="-127"/>
                <a:ea typeface="Noto Sans KR Black" panose="020B0600000101010101" charset="-127"/>
              </a:rPr>
              <a:t>기능구현</a:t>
            </a:r>
            <a:endParaRPr 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Black" panose="020B0600000101010101" charset="-127"/>
              <a:ea typeface="Noto Sans KR Black" panose="020B0600000101010101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386026E-4578-429B-8775-260DAC91A9AC}"/>
              </a:ext>
            </a:extLst>
          </p:cNvPr>
          <p:cNvCxnSpPr>
            <a:cxnSpLocks/>
          </p:cNvCxnSpPr>
          <p:nvPr/>
        </p:nvCxnSpPr>
        <p:spPr>
          <a:xfrm>
            <a:off x="607912" y="1280689"/>
            <a:ext cx="8755163" cy="0"/>
          </a:xfrm>
          <a:prstGeom prst="line">
            <a:avLst/>
          </a:prstGeom>
          <a:ln w="28575">
            <a:solidFill>
              <a:srgbClr val="0634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40016B97-A076-484D-8164-C90A57E51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FCF40E-21F0-409F-8CEB-0E00CBD9A9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84" t="19477" r="17004" b="27712"/>
          <a:stretch/>
        </p:blipFill>
        <p:spPr>
          <a:xfrm>
            <a:off x="12969388" y="6683110"/>
            <a:ext cx="3657600" cy="1710267"/>
          </a:xfrm>
          <a:prstGeom prst="rect">
            <a:avLst/>
          </a:prstGeom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2162A1FF-6596-4C08-852D-E7F10C866BF6}"/>
              </a:ext>
            </a:extLst>
          </p:cNvPr>
          <p:cNvGrpSpPr/>
          <p:nvPr/>
        </p:nvGrpSpPr>
        <p:grpSpPr>
          <a:xfrm>
            <a:off x="901700" y="2932351"/>
            <a:ext cx="4607412" cy="4725749"/>
            <a:chOff x="914400" y="2398937"/>
            <a:chExt cx="4607412" cy="4725749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E8F7BD-47AE-4216-9E62-81EA3FD2FCC8}"/>
                </a:ext>
              </a:extLst>
            </p:cNvPr>
            <p:cNvSpPr/>
            <p:nvPr/>
          </p:nvSpPr>
          <p:spPr>
            <a:xfrm>
              <a:off x="914400" y="2398937"/>
              <a:ext cx="3657600" cy="472574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C2EFFC02-DABF-4CB4-AE21-2B63419FA564}"/>
                </a:ext>
              </a:extLst>
            </p:cNvPr>
            <p:cNvGrpSpPr/>
            <p:nvPr/>
          </p:nvGrpSpPr>
          <p:grpSpPr>
            <a:xfrm>
              <a:off x="1295400" y="2686721"/>
              <a:ext cx="4226412" cy="4127500"/>
              <a:chOff x="1038275" y="2614307"/>
              <a:chExt cx="4226412" cy="4127500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F60EECFC-2441-47F9-B5DA-EFCAAA98F610}"/>
                  </a:ext>
                </a:extLst>
              </p:cNvPr>
              <p:cNvGrpSpPr/>
              <p:nvPr/>
            </p:nvGrpSpPr>
            <p:grpSpPr>
              <a:xfrm>
                <a:off x="1038275" y="2614307"/>
                <a:ext cx="3207287" cy="457200"/>
                <a:chOff x="1038275" y="2614307"/>
                <a:chExt cx="3207287" cy="457200"/>
              </a:xfrm>
            </p:grpSpPr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32B8262C-F745-4557-A3A1-4FF1FAD967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38275" y="2614307"/>
                  <a:ext cx="457200" cy="457200"/>
                </a:xfrm>
                <a:prstGeom prst="rect">
                  <a:avLst/>
                </a:prstGeom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938E03D-181F-49EA-B71A-71FE37B7A932}"/>
                    </a:ext>
                  </a:extLst>
                </p:cNvPr>
                <p:cNvSpPr txBox="1"/>
                <p:nvPr/>
              </p:nvSpPr>
              <p:spPr>
                <a:xfrm>
                  <a:off x="1502362" y="2701314"/>
                  <a:ext cx="274320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600" spc="-75" dirty="0" err="1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212121"/>
                      </a:solidFill>
                      <a:latin typeface="Noto Sans KR Regular" panose="020B0500000000000000" pitchFamily="34" charset="-127"/>
                      <a:ea typeface="Noto Sans KR Regular" panose="020B0500000000000000" pitchFamily="34" charset="-127"/>
                    </a:rPr>
                    <a:t>kr.kftc.platform.stmp</a:t>
                  </a:r>
                  <a:endParaRPr lang="ko-KR" altLang="en-US" sz="1600" dirty="0"/>
                </a:p>
              </p:txBody>
            </p:sp>
          </p:grp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D462A79B-EF68-45BE-9C6D-38CD5EE9CB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95475" y="3202126"/>
                <a:ext cx="457200" cy="457200"/>
              </a:xfrm>
              <a:prstGeom prst="rect">
                <a:avLst/>
              </a:prstGeom>
            </p:spPr>
          </p:pic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A4648369-9677-465A-8C6C-3E2A4485B2EC}"/>
                  </a:ext>
                </a:extLst>
              </p:cNvPr>
              <p:cNvGrpSpPr/>
              <p:nvPr/>
            </p:nvGrpSpPr>
            <p:grpSpPr>
              <a:xfrm>
                <a:off x="2057400" y="3238500"/>
                <a:ext cx="3207287" cy="457200"/>
                <a:chOff x="1038275" y="2614307"/>
                <a:chExt cx="3207287" cy="457200"/>
              </a:xfrm>
            </p:grpSpPr>
            <p:pic>
              <p:nvPicPr>
                <p:cNvPr id="31" name="그림 30">
                  <a:extLst>
                    <a:ext uri="{FF2B5EF4-FFF2-40B4-BE49-F238E27FC236}">
                      <a16:creationId xmlns:a16="http://schemas.microsoft.com/office/drawing/2014/main" id="{26EE0878-A129-4AA0-A2DD-BBC26035EE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38275" y="2614307"/>
                  <a:ext cx="457200" cy="457200"/>
                </a:xfrm>
                <a:prstGeom prst="rect">
                  <a:avLst/>
                </a:prstGeom>
              </p:spPr>
            </p:pic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D7BC97E-C38F-4CA0-B13A-3A0BAB219F73}"/>
                    </a:ext>
                  </a:extLst>
                </p:cNvPr>
                <p:cNvSpPr txBox="1"/>
                <p:nvPr/>
              </p:nvSpPr>
              <p:spPr>
                <a:xfrm>
                  <a:off x="1502362" y="2701314"/>
                  <a:ext cx="274320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600" spc="-75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212121"/>
                      </a:solidFill>
                      <a:latin typeface="Noto Sans KR Regular" panose="020B0500000000000000" pitchFamily="34" charset="-127"/>
                      <a:ea typeface="Noto Sans KR Regular" panose="020B0500000000000000" pitchFamily="34" charset="-127"/>
                    </a:rPr>
                    <a:t>codec</a:t>
                  </a:r>
                  <a:endParaRPr lang="ko-KR" altLang="en-US" sz="1600" dirty="0"/>
                </a:p>
              </p:txBody>
            </p:sp>
          </p:grp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F54E87AE-B26B-4F68-BB3B-A7F3C6569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95475" y="3811726"/>
                <a:ext cx="457200" cy="457200"/>
              </a:xfrm>
              <a:prstGeom prst="rect">
                <a:avLst/>
              </a:prstGeom>
            </p:spPr>
          </p:pic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1EC621F-0468-42F1-BCCA-7DD8ADECA020}"/>
                  </a:ext>
                </a:extLst>
              </p:cNvPr>
              <p:cNvGrpSpPr/>
              <p:nvPr/>
            </p:nvGrpSpPr>
            <p:grpSpPr>
              <a:xfrm>
                <a:off x="2057400" y="3848100"/>
                <a:ext cx="3207287" cy="457200"/>
                <a:chOff x="1038275" y="2614307"/>
                <a:chExt cx="3207287" cy="457200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B207A06D-66D9-4C55-B7F3-DEDE656847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38275" y="2614307"/>
                  <a:ext cx="457200" cy="457200"/>
                </a:xfrm>
                <a:prstGeom prst="rect">
                  <a:avLst/>
                </a:prstGeom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DC254F7-5708-4C22-A9EA-974A5A5984D5}"/>
                    </a:ext>
                  </a:extLst>
                </p:cNvPr>
                <p:cNvSpPr txBox="1"/>
                <p:nvPr/>
              </p:nvSpPr>
              <p:spPr>
                <a:xfrm>
                  <a:off x="1502362" y="2701314"/>
                  <a:ext cx="274320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600" spc="-75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212121"/>
                      </a:solidFill>
                      <a:latin typeface="Noto Sans KR Regular" panose="020B0500000000000000" pitchFamily="34" charset="-127"/>
                      <a:ea typeface="Noto Sans KR Regular" panose="020B0500000000000000" pitchFamily="34" charset="-127"/>
                    </a:rPr>
                    <a:t>data</a:t>
                  </a:r>
                  <a:endParaRPr lang="ko-KR" altLang="en-US" sz="1600" dirty="0"/>
                </a:p>
              </p:txBody>
            </p:sp>
          </p:grp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0B39A3EC-4129-4114-B2BB-3CBCC718DB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95475" y="4421326"/>
                <a:ext cx="457200" cy="457200"/>
              </a:xfrm>
              <a:prstGeom prst="rect">
                <a:avLst/>
              </a:prstGeom>
            </p:spPr>
          </p:pic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43640218-328A-47C0-8BC9-662F09B4F18B}"/>
                  </a:ext>
                </a:extLst>
              </p:cNvPr>
              <p:cNvGrpSpPr/>
              <p:nvPr/>
            </p:nvGrpSpPr>
            <p:grpSpPr>
              <a:xfrm>
                <a:off x="2057400" y="4457700"/>
                <a:ext cx="3207287" cy="457200"/>
                <a:chOff x="1038275" y="2614307"/>
                <a:chExt cx="3207287" cy="457200"/>
              </a:xfrm>
            </p:grpSpPr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90E34B75-8439-4D0B-A0FB-8580ECF899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38275" y="2614307"/>
                  <a:ext cx="457200" cy="457200"/>
                </a:xfrm>
                <a:prstGeom prst="rect">
                  <a:avLst/>
                </a:prstGeom>
              </p:spPr>
            </p:pic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C944C34-76BC-4CF5-9288-03796F8ABC32}"/>
                    </a:ext>
                  </a:extLst>
                </p:cNvPr>
                <p:cNvSpPr txBox="1"/>
                <p:nvPr/>
              </p:nvSpPr>
              <p:spPr>
                <a:xfrm>
                  <a:off x="1502362" y="2701314"/>
                  <a:ext cx="274320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600" spc="-75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212121"/>
                      </a:solidFill>
                      <a:latin typeface="Noto Sans KR Regular" panose="020B0500000000000000" pitchFamily="34" charset="-127"/>
                      <a:ea typeface="Noto Sans KR Regular" panose="020B0500000000000000" pitchFamily="34" charset="-127"/>
                    </a:rPr>
                    <a:t>handler</a:t>
                  </a:r>
                  <a:endParaRPr lang="ko-KR" altLang="en-US" sz="1600" dirty="0"/>
                </a:p>
              </p:txBody>
            </p:sp>
          </p:grpSp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09EABC89-4A45-48DE-AA30-FCB2FB4DA1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95475" y="5029033"/>
                <a:ext cx="457200" cy="457200"/>
              </a:xfrm>
              <a:prstGeom prst="rect">
                <a:avLst/>
              </a:prstGeom>
            </p:spPr>
          </p:pic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52288E5B-6D9B-4BFF-B0F0-A73EE8772795}"/>
                  </a:ext>
                </a:extLst>
              </p:cNvPr>
              <p:cNvGrpSpPr/>
              <p:nvPr/>
            </p:nvGrpSpPr>
            <p:grpSpPr>
              <a:xfrm>
                <a:off x="2057400" y="5065407"/>
                <a:ext cx="3207287" cy="457200"/>
                <a:chOff x="1038275" y="2614307"/>
                <a:chExt cx="3207287" cy="457200"/>
              </a:xfrm>
            </p:grpSpPr>
            <p:pic>
              <p:nvPicPr>
                <p:cNvPr id="43" name="그림 42">
                  <a:extLst>
                    <a:ext uri="{FF2B5EF4-FFF2-40B4-BE49-F238E27FC236}">
                      <a16:creationId xmlns:a16="http://schemas.microsoft.com/office/drawing/2014/main" id="{0908BB9E-4EFC-4734-82D0-B0C6084F46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38275" y="2614307"/>
                  <a:ext cx="457200" cy="457200"/>
                </a:xfrm>
                <a:prstGeom prst="rect">
                  <a:avLst/>
                </a:prstGeom>
              </p:spPr>
            </p:pic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A6EA02B-0E22-4760-9D6B-9BA946467D44}"/>
                    </a:ext>
                  </a:extLst>
                </p:cNvPr>
                <p:cNvSpPr txBox="1"/>
                <p:nvPr/>
              </p:nvSpPr>
              <p:spPr>
                <a:xfrm>
                  <a:off x="1502362" y="2701314"/>
                  <a:ext cx="274320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600" spc="-75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212121"/>
                      </a:solidFill>
                      <a:latin typeface="Noto Sans KR Regular" panose="020B0500000000000000" pitchFamily="34" charset="-127"/>
                      <a:ea typeface="Noto Sans KR Regular" panose="020B0500000000000000" pitchFamily="34" charset="-127"/>
                    </a:rPr>
                    <a:t>initializer</a:t>
                  </a:r>
                  <a:endParaRPr lang="ko-KR" altLang="en-US" sz="1600" dirty="0"/>
                </a:p>
              </p:txBody>
            </p:sp>
          </p:grpSp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FBC5652D-E86A-45AC-BF00-8599C6C890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95475" y="5638633"/>
                <a:ext cx="457200" cy="457200"/>
              </a:xfrm>
              <a:prstGeom prst="rect">
                <a:avLst/>
              </a:prstGeom>
            </p:spPr>
          </p:pic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6FDCA10C-268C-42B5-AAFC-54A1A8C14212}"/>
                  </a:ext>
                </a:extLst>
              </p:cNvPr>
              <p:cNvGrpSpPr/>
              <p:nvPr/>
            </p:nvGrpSpPr>
            <p:grpSpPr>
              <a:xfrm>
                <a:off x="2057400" y="5675007"/>
                <a:ext cx="3207287" cy="457200"/>
                <a:chOff x="1038275" y="2614307"/>
                <a:chExt cx="3207287" cy="457200"/>
              </a:xfrm>
            </p:grpSpPr>
            <p:pic>
              <p:nvPicPr>
                <p:cNvPr id="47" name="그림 46">
                  <a:extLst>
                    <a:ext uri="{FF2B5EF4-FFF2-40B4-BE49-F238E27FC236}">
                      <a16:creationId xmlns:a16="http://schemas.microsoft.com/office/drawing/2014/main" id="{D1217DB7-2DE2-4936-B4A9-3321F83FE1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38275" y="2614307"/>
                  <a:ext cx="457200" cy="457200"/>
                </a:xfrm>
                <a:prstGeom prst="rect">
                  <a:avLst/>
                </a:prstGeom>
              </p:spPr>
            </p:pic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B3FB6FE2-C249-4DF8-9472-04AF922EF7F9}"/>
                    </a:ext>
                  </a:extLst>
                </p:cNvPr>
                <p:cNvSpPr txBox="1"/>
                <p:nvPr/>
              </p:nvSpPr>
              <p:spPr>
                <a:xfrm>
                  <a:off x="1502362" y="2701314"/>
                  <a:ext cx="274320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600" spc="-75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212121"/>
                      </a:solidFill>
                      <a:latin typeface="Noto Sans KR Regular" panose="020B0500000000000000" pitchFamily="34" charset="-127"/>
                      <a:ea typeface="Noto Sans KR Regular" panose="020B0500000000000000" pitchFamily="34" charset="-127"/>
                    </a:rPr>
                    <a:t>util</a:t>
                  </a:r>
                  <a:endParaRPr lang="ko-KR" altLang="en-US" sz="1600" dirty="0"/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E76718B-790C-401F-9B18-2B611820C9BE}"/>
                  </a:ext>
                </a:extLst>
              </p:cNvPr>
              <p:cNvSpPr txBox="1"/>
              <p:nvPr/>
            </p:nvSpPr>
            <p:spPr>
              <a:xfrm>
                <a:off x="2521487" y="6371614"/>
                <a:ext cx="274320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600" spc="-75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212121"/>
                    </a:solidFill>
                    <a:latin typeface="Noto Sans KR Regular" panose="020B0500000000000000" pitchFamily="34" charset="-127"/>
                    <a:ea typeface="Noto Sans KR Regular" panose="020B0500000000000000" pitchFamily="34" charset="-127"/>
                  </a:rPr>
                  <a:t>SmtpServer</a:t>
                </a:r>
                <a:endParaRPr lang="ko-KR" altLang="en-US" sz="1600" dirty="0"/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17274E4F-3F4A-4551-A8E2-9292E856DF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57400" y="6284607"/>
                <a:ext cx="457200" cy="457200"/>
              </a:xfrm>
              <a:prstGeom prst="rect">
                <a:avLst/>
              </a:prstGeom>
            </p:spPr>
          </p:pic>
        </p:grpSp>
      </p:grp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FA9F4DAA-8530-4CA4-A104-4FBD09EC4A06}"/>
              </a:ext>
            </a:extLst>
          </p:cNvPr>
          <p:cNvCxnSpPr>
            <a:cxnSpLocks/>
          </p:cNvCxnSpPr>
          <p:nvPr/>
        </p:nvCxnSpPr>
        <p:spPr>
          <a:xfrm>
            <a:off x="901700" y="2307167"/>
            <a:ext cx="2755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E5583AC-CF2C-470B-93DA-D7D8D01DFDC4}"/>
              </a:ext>
            </a:extLst>
          </p:cNvPr>
          <p:cNvCxnSpPr>
            <a:cxnSpLocks/>
          </p:cNvCxnSpPr>
          <p:nvPr/>
        </p:nvCxnSpPr>
        <p:spPr>
          <a:xfrm>
            <a:off x="901699" y="2764367"/>
            <a:ext cx="275590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21EC7DD0-9893-4A55-940A-CBC6268F5C22}"/>
              </a:ext>
            </a:extLst>
          </p:cNvPr>
          <p:cNvCxnSpPr>
            <a:cxnSpLocks/>
          </p:cNvCxnSpPr>
          <p:nvPr/>
        </p:nvCxnSpPr>
        <p:spPr>
          <a:xfrm>
            <a:off x="5334000" y="179070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01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02629083-2C53-4EC0-B158-A019E6C1E5C8}"/>
              </a:ext>
            </a:extLst>
          </p:cNvPr>
          <p:cNvSpPr txBox="1"/>
          <p:nvPr/>
        </p:nvSpPr>
        <p:spPr>
          <a:xfrm>
            <a:off x="901700" y="2353190"/>
            <a:ext cx="2755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smtp-</a:t>
            </a:r>
            <a:r>
              <a:rPr lang="en-US" altLang="ko-KR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server</a:t>
            </a:r>
            <a:r>
              <a:rPr lang="ko-KR" altLang="en-US" spc="-7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패키지 구성</a:t>
            </a:r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7D12C0D-3F45-4F16-8F1C-A074D3F1440D}"/>
              </a:ext>
            </a:extLst>
          </p:cNvPr>
          <p:cNvSpPr txBox="1"/>
          <p:nvPr/>
        </p:nvSpPr>
        <p:spPr>
          <a:xfrm>
            <a:off x="513933" y="449692"/>
            <a:ext cx="10486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346D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01.</a:t>
            </a:r>
            <a:endParaRPr 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6346D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3124020-A8AE-4D91-AFE0-FB81AE71949D}"/>
              </a:ext>
            </a:extLst>
          </p:cNvPr>
          <p:cNvSpPr txBox="1"/>
          <p:nvPr/>
        </p:nvSpPr>
        <p:spPr>
          <a:xfrm>
            <a:off x="1502362" y="571138"/>
            <a:ext cx="13813838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Black" panose="020B0600000101010101" charset="-127"/>
                <a:ea typeface="Noto Sans KR Black" panose="020B0600000101010101" charset="-127"/>
              </a:rPr>
              <a:t>smtp-server </a:t>
            </a:r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Black" panose="020B0600000101010101" charset="-127"/>
                <a:ea typeface="Noto Sans KR Black" panose="020B0600000101010101" charset="-127"/>
              </a:rPr>
              <a:t>기능구현</a:t>
            </a:r>
            <a:endParaRPr 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Black" panose="020B0600000101010101" charset="-127"/>
              <a:ea typeface="Noto Sans KR Black" panose="020B0600000101010101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386026E-4578-429B-8775-260DAC91A9AC}"/>
              </a:ext>
            </a:extLst>
          </p:cNvPr>
          <p:cNvCxnSpPr>
            <a:cxnSpLocks/>
          </p:cNvCxnSpPr>
          <p:nvPr/>
        </p:nvCxnSpPr>
        <p:spPr>
          <a:xfrm>
            <a:off x="607912" y="1280689"/>
            <a:ext cx="8755163" cy="0"/>
          </a:xfrm>
          <a:prstGeom prst="line">
            <a:avLst/>
          </a:prstGeom>
          <a:ln w="28575">
            <a:solidFill>
              <a:srgbClr val="0634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40016B97-A076-484D-8164-C90A57E51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2C60D30-63E6-4232-A65E-F1AE2F6A61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857358"/>
              </p:ext>
            </p:extLst>
          </p:nvPr>
        </p:nvGraphicFramePr>
        <p:xfrm>
          <a:off x="5715000" y="1895382"/>
          <a:ext cx="3276600" cy="1268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600">
                  <a:extLst>
                    <a:ext uri="{9D8B030D-6E8A-4147-A177-3AD203B41FA5}">
                      <a16:colId xmlns:a16="http://schemas.microsoft.com/office/drawing/2014/main" val="2061206724"/>
                    </a:ext>
                  </a:extLst>
                </a:gridCol>
              </a:tblGrid>
              <a:tr h="5247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 Light" panose="020B0600000101010101" charset="-127"/>
                          <a:ea typeface="Noto Sans KR Light" panose="020B0600000101010101" charset="-127"/>
                        </a:rPr>
                        <a:t>SmtpServer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 Light" panose="020B0600000101010101" charset="-127"/>
                        <a:ea typeface="Noto Sans KR Light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700683"/>
                  </a:ext>
                </a:extLst>
              </a:tr>
              <a:tr h="743607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 Light" panose="020B0600000101010101" charset="-127"/>
                          <a:ea typeface="Noto Sans KR Light" panose="020B0600000101010101" charset="-127"/>
                        </a:rPr>
                        <a:t>+ start()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991930"/>
                  </a:ext>
                </a:extLst>
              </a:tr>
            </a:tbl>
          </a:graphicData>
        </a:graphic>
      </p:graphicFrame>
      <p:grpSp>
        <p:nvGrpSpPr>
          <p:cNvPr id="55" name="그룹 54">
            <a:extLst>
              <a:ext uri="{FF2B5EF4-FFF2-40B4-BE49-F238E27FC236}">
                <a16:creationId xmlns:a16="http://schemas.microsoft.com/office/drawing/2014/main" id="{2162A1FF-6596-4C08-852D-E7F10C866BF6}"/>
              </a:ext>
            </a:extLst>
          </p:cNvPr>
          <p:cNvGrpSpPr/>
          <p:nvPr/>
        </p:nvGrpSpPr>
        <p:grpSpPr>
          <a:xfrm>
            <a:off x="901700" y="2932351"/>
            <a:ext cx="4607412" cy="4725749"/>
            <a:chOff x="914400" y="2398937"/>
            <a:chExt cx="4607412" cy="4725749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E8F7BD-47AE-4216-9E62-81EA3FD2FCC8}"/>
                </a:ext>
              </a:extLst>
            </p:cNvPr>
            <p:cNvSpPr/>
            <p:nvPr/>
          </p:nvSpPr>
          <p:spPr>
            <a:xfrm>
              <a:off x="914400" y="2398937"/>
              <a:ext cx="3657600" cy="472574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C2EFFC02-DABF-4CB4-AE21-2B63419FA564}"/>
                </a:ext>
              </a:extLst>
            </p:cNvPr>
            <p:cNvGrpSpPr/>
            <p:nvPr/>
          </p:nvGrpSpPr>
          <p:grpSpPr>
            <a:xfrm>
              <a:off x="1295400" y="2686721"/>
              <a:ext cx="4226412" cy="4127500"/>
              <a:chOff x="1038275" y="2614307"/>
              <a:chExt cx="4226412" cy="4127500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F60EECFC-2441-47F9-B5DA-EFCAAA98F610}"/>
                  </a:ext>
                </a:extLst>
              </p:cNvPr>
              <p:cNvGrpSpPr/>
              <p:nvPr/>
            </p:nvGrpSpPr>
            <p:grpSpPr>
              <a:xfrm>
                <a:off x="1038275" y="2614307"/>
                <a:ext cx="3207287" cy="457200"/>
                <a:chOff x="1038275" y="2614307"/>
                <a:chExt cx="3207287" cy="457200"/>
              </a:xfrm>
            </p:grpSpPr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32B8262C-F745-4557-A3A1-4FF1FAD967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38275" y="2614307"/>
                  <a:ext cx="457200" cy="457200"/>
                </a:xfrm>
                <a:prstGeom prst="rect">
                  <a:avLst/>
                </a:prstGeom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938E03D-181F-49EA-B71A-71FE37B7A932}"/>
                    </a:ext>
                  </a:extLst>
                </p:cNvPr>
                <p:cNvSpPr txBox="1"/>
                <p:nvPr/>
              </p:nvSpPr>
              <p:spPr>
                <a:xfrm>
                  <a:off x="1502362" y="2701314"/>
                  <a:ext cx="274320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600" spc="-75" dirty="0" err="1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212121"/>
                      </a:solidFill>
                      <a:latin typeface="Noto Sans KR Regular" panose="020B0500000000000000" pitchFamily="34" charset="-127"/>
                      <a:ea typeface="Noto Sans KR Regular" panose="020B0500000000000000" pitchFamily="34" charset="-127"/>
                    </a:rPr>
                    <a:t>kr.kftc.platform.stmp</a:t>
                  </a:r>
                  <a:endParaRPr lang="ko-KR" altLang="en-US" sz="1600" dirty="0"/>
                </a:p>
              </p:txBody>
            </p:sp>
          </p:grp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D462A79B-EF68-45BE-9C6D-38CD5EE9CB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95475" y="3202126"/>
                <a:ext cx="457200" cy="457200"/>
              </a:xfrm>
              <a:prstGeom prst="rect">
                <a:avLst/>
              </a:prstGeom>
            </p:spPr>
          </p:pic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A4648369-9677-465A-8C6C-3E2A4485B2EC}"/>
                  </a:ext>
                </a:extLst>
              </p:cNvPr>
              <p:cNvGrpSpPr/>
              <p:nvPr/>
            </p:nvGrpSpPr>
            <p:grpSpPr>
              <a:xfrm>
                <a:off x="2057400" y="3238500"/>
                <a:ext cx="3207287" cy="457200"/>
                <a:chOff x="1038275" y="2614307"/>
                <a:chExt cx="3207287" cy="457200"/>
              </a:xfrm>
            </p:grpSpPr>
            <p:pic>
              <p:nvPicPr>
                <p:cNvPr id="31" name="그림 30">
                  <a:extLst>
                    <a:ext uri="{FF2B5EF4-FFF2-40B4-BE49-F238E27FC236}">
                      <a16:creationId xmlns:a16="http://schemas.microsoft.com/office/drawing/2014/main" id="{26EE0878-A129-4AA0-A2DD-BBC26035EE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38275" y="2614307"/>
                  <a:ext cx="457200" cy="457200"/>
                </a:xfrm>
                <a:prstGeom prst="rect">
                  <a:avLst/>
                </a:prstGeom>
              </p:spPr>
            </p:pic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D7BC97E-C38F-4CA0-B13A-3A0BAB219F73}"/>
                    </a:ext>
                  </a:extLst>
                </p:cNvPr>
                <p:cNvSpPr txBox="1"/>
                <p:nvPr/>
              </p:nvSpPr>
              <p:spPr>
                <a:xfrm>
                  <a:off x="1502362" y="2701314"/>
                  <a:ext cx="274320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600" spc="-75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212121"/>
                      </a:solidFill>
                      <a:latin typeface="Noto Sans KR Regular" panose="020B0500000000000000" pitchFamily="34" charset="-127"/>
                      <a:ea typeface="Noto Sans KR Regular" panose="020B0500000000000000" pitchFamily="34" charset="-127"/>
                    </a:rPr>
                    <a:t>codec</a:t>
                  </a:r>
                  <a:endParaRPr lang="ko-KR" altLang="en-US" sz="1600" dirty="0"/>
                </a:p>
              </p:txBody>
            </p:sp>
          </p:grp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F54E87AE-B26B-4F68-BB3B-A7F3C6569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95475" y="3811726"/>
                <a:ext cx="457200" cy="457200"/>
              </a:xfrm>
              <a:prstGeom prst="rect">
                <a:avLst/>
              </a:prstGeom>
            </p:spPr>
          </p:pic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1EC621F-0468-42F1-BCCA-7DD8ADECA020}"/>
                  </a:ext>
                </a:extLst>
              </p:cNvPr>
              <p:cNvGrpSpPr/>
              <p:nvPr/>
            </p:nvGrpSpPr>
            <p:grpSpPr>
              <a:xfrm>
                <a:off x="2057400" y="3848100"/>
                <a:ext cx="3207287" cy="457200"/>
                <a:chOff x="1038275" y="2614307"/>
                <a:chExt cx="3207287" cy="457200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B207A06D-66D9-4C55-B7F3-DEDE656847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38275" y="2614307"/>
                  <a:ext cx="457200" cy="457200"/>
                </a:xfrm>
                <a:prstGeom prst="rect">
                  <a:avLst/>
                </a:prstGeom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DC254F7-5708-4C22-A9EA-974A5A5984D5}"/>
                    </a:ext>
                  </a:extLst>
                </p:cNvPr>
                <p:cNvSpPr txBox="1"/>
                <p:nvPr/>
              </p:nvSpPr>
              <p:spPr>
                <a:xfrm>
                  <a:off x="1502362" y="2701314"/>
                  <a:ext cx="274320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600" spc="-75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212121"/>
                      </a:solidFill>
                      <a:latin typeface="Noto Sans KR Regular" panose="020B0500000000000000" pitchFamily="34" charset="-127"/>
                      <a:ea typeface="Noto Sans KR Regular" panose="020B0500000000000000" pitchFamily="34" charset="-127"/>
                    </a:rPr>
                    <a:t>data</a:t>
                  </a:r>
                  <a:endParaRPr lang="ko-KR" altLang="en-US" sz="1600" dirty="0"/>
                </a:p>
              </p:txBody>
            </p:sp>
          </p:grp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0B39A3EC-4129-4114-B2BB-3CBCC718DB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95475" y="4421326"/>
                <a:ext cx="457200" cy="457200"/>
              </a:xfrm>
              <a:prstGeom prst="rect">
                <a:avLst/>
              </a:prstGeom>
            </p:spPr>
          </p:pic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43640218-328A-47C0-8BC9-662F09B4F18B}"/>
                  </a:ext>
                </a:extLst>
              </p:cNvPr>
              <p:cNvGrpSpPr/>
              <p:nvPr/>
            </p:nvGrpSpPr>
            <p:grpSpPr>
              <a:xfrm>
                <a:off x="2057400" y="4457700"/>
                <a:ext cx="3207287" cy="457200"/>
                <a:chOff x="1038275" y="2614307"/>
                <a:chExt cx="3207287" cy="457200"/>
              </a:xfrm>
            </p:grpSpPr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90E34B75-8439-4D0B-A0FB-8580ECF899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38275" y="2614307"/>
                  <a:ext cx="457200" cy="457200"/>
                </a:xfrm>
                <a:prstGeom prst="rect">
                  <a:avLst/>
                </a:prstGeom>
              </p:spPr>
            </p:pic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C944C34-76BC-4CF5-9288-03796F8ABC32}"/>
                    </a:ext>
                  </a:extLst>
                </p:cNvPr>
                <p:cNvSpPr txBox="1"/>
                <p:nvPr/>
              </p:nvSpPr>
              <p:spPr>
                <a:xfrm>
                  <a:off x="1502362" y="2701314"/>
                  <a:ext cx="274320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600" spc="-75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212121"/>
                      </a:solidFill>
                      <a:latin typeface="Noto Sans KR Regular" panose="020B0500000000000000" pitchFamily="34" charset="-127"/>
                      <a:ea typeface="Noto Sans KR Regular" panose="020B0500000000000000" pitchFamily="34" charset="-127"/>
                    </a:rPr>
                    <a:t>handler</a:t>
                  </a:r>
                  <a:endParaRPr lang="ko-KR" altLang="en-US" sz="1600" dirty="0"/>
                </a:p>
              </p:txBody>
            </p:sp>
          </p:grpSp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09EABC89-4A45-48DE-AA30-FCB2FB4DA1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95475" y="5029033"/>
                <a:ext cx="457200" cy="457200"/>
              </a:xfrm>
              <a:prstGeom prst="rect">
                <a:avLst/>
              </a:prstGeom>
            </p:spPr>
          </p:pic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52288E5B-6D9B-4BFF-B0F0-A73EE8772795}"/>
                  </a:ext>
                </a:extLst>
              </p:cNvPr>
              <p:cNvGrpSpPr/>
              <p:nvPr/>
            </p:nvGrpSpPr>
            <p:grpSpPr>
              <a:xfrm>
                <a:off x="2057400" y="5065407"/>
                <a:ext cx="3207287" cy="457200"/>
                <a:chOff x="1038275" y="2614307"/>
                <a:chExt cx="3207287" cy="457200"/>
              </a:xfrm>
            </p:grpSpPr>
            <p:pic>
              <p:nvPicPr>
                <p:cNvPr id="43" name="그림 42">
                  <a:extLst>
                    <a:ext uri="{FF2B5EF4-FFF2-40B4-BE49-F238E27FC236}">
                      <a16:creationId xmlns:a16="http://schemas.microsoft.com/office/drawing/2014/main" id="{0908BB9E-4EFC-4734-82D0-B0C6084F46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38275" y="2614307"/>
                  <a:ext cx="457200" cy="457200"/>
                </a:xfrm>
                <a:prstGeom prst="rect">
                  <a:avLst/>
                </a:prstGeom>
              </p:spPr>
            </p:pic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A6EA02B-0E22-4760-9D6B-9BA946467D44}"/>
                    </a:ext>
                  </a:extLst>
                </p:cNvPr>
                <p:cNvSpPr txBox="1"/>
                <p:nvPr/>
              </p:nvSpPr>
              <p:spPr>
                <a:xfrm>
                  <a:off x="1502362" y="2701314"/>
                  <a:ext cx="274320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600" spc="-75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212121"/>
                      </a:solidFill>
                      <a:latin typeface="Noto Sans KR Regular" panose="020B0500000000000000" pitchFamily="34" charset="-127"/>
                      <a:ea typeface="Noto Sans KR Regular" panose="020B0500000000000000" pitchFamily="34" charset="-127"/>
                    </a:rPr>
                    <a:t>initializer</a:t>
                  </a:r>
                  <a:endParaRPr lang="ko-KR" altLang="en-US" sz="1600" dirty="0"/>
                </a:p>
              </p:txBody>
            </p:sp>
          </p:grpSp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FBC5652D-E86A-45AC-BF00-8599C6C890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95475" y="5638633"/>
                <a:ext cx="457200" cy="457200"/>
              </a:xfrm>
              <a:prstGeom prst="rect">
                <a:avLst/>
              </a:prstGeom>
            </p:spPr>
          </p:pic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6FDCA10C-268C-42B5-AAFC-54A1A8C14212}"/>
                  </a:ext>
                </a:extLst>
              </p:cNvPr>
              <p:cNvGrpSpPr/>
              <p:nvPr/>
            </p:nvGrpSpPr>
            <p:grpSpPr>
              <a:xfrm>
                <a:off x="2057400" y="5675007"/>
                <a:ext cx="3207287" cy="457200"/>
                <a:chOff x="1038275" y="2614307"/>
                <a:chExt cx="3207287" cy="457200"/>
              </a:xfrm>
            </p:grpSpPr>
            <p:pic>
              <p:nvPicPr>
                <p:cNvPr id="47" name="그림 46">
                  <a:extLst>
                    <a:ext uri="{FF2B5EF4-FFF2-40B4-BE49-F238E27FC236}">
                      <a16:creationId xmlns:a16="http://schemas.microsoft.com/office/drawing/2014/main" id="{D1217DB7-2DE2-4936-B4A9-3321F83FE1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38275" y="2614307"/>
                  <a:ext cx="457200" cy="457200"/>
                </a:xfrm>
                <a:prstGeom prst="rect">
                  <a:avLst/>
                </a:prstGeom>
              </p:spPr>
            </p:pic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B3FB6FE2-C249-4DF8-9472-04AF922EF7F9}"/>
                    </a:ext>
                  </a:extLst>
                </p:cNvPr>
                <p:cNvSpPr txBox="1"/>
                <p:nvPr/>
              </p:nvSpPr>
              <p:spPr>
                <a:xfrm>
                  <a:off x="1502362" y="2701314"/>
                  <a:ext cx="274320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600" spc="-75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212121"/>
                      </a:solidFill>
                      <a:latin typeface="Noto Sans KR Regular" panose="020B0500000000000000" pitchFamily="34" charset="-127"/>
                      <a:ea typeface="Noto Sans KR Regular" panose="020B0500000000000000" pitchFamily="34" charset="-127"/>
                    </a:rPr>
                    <a:t>util</a:t>
                  </a:r>
                  <a:endParaRPr lang="ko-KR" altLang="en-US" sz="1600" dirty="0"/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E76718B-790C-401F-9B18-2B611820C9BE}"/>
                  </a:ext>
                </a:extLst>
              </p:cNvPr>
              <p:cNvSpPr txBox="1"/>
              <p:nvPr/>
            </p:nvSpPr>
            <p:spPr>
              <a:xfrm>
                <a:off x="2521487" y="6371614"/>
                <a:ext cx="274320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600" spc="-75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212121"/>
                    </a:solidFill>
                    <a:latin typeface="Noto Sans KR Regular" panose="020B0500000000000000" pitchFamily="34" charset="-127"/>
                    <a:ea typeface="Noto Sans KR Regular" panose="020B0500000000000000" pitchFamily="34" charset="-127"/>
                  </a:rPr>
                  <a:t>SmtpServer</a:t>
                </a:r>
                <a:endParaRPr lang="ko-KR" altLang="en-US" sz="1600" dirty="0"/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17274E4F-3F4A-4551-A8E2-9292E856DF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7400" y="6284607"/>
                <a:ext cx="457200" cy="457200"/>
              </a:xfrm>
              <a:prstGeom prst="rect">
                <a:avLst/>
              </a:prstGeom>
            </p:spPr>
          </p:pic>
        </p:grpSp>
      </p:grp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FA9F4DAA-8530-4CA4-A104-4FBD09EC4A06}"/>
              </a:ext>
            </a:extLst>
          </p:cNvPr>
          <p:cNvCxnSpPr>
            <a:cxnSpLocks/>
          </p:cNvCxnSpPr>
          <p:nvPr/>
        </p:nvCxnSpPr>
        <p:spPr>
          <a:xfrm>
            <a:off x="901700" y="2307167"/>
            <a:ext cx="2755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E5583AC-CF2C-470B-93DA-D7D8D01DFDC4}"/>
              </a:ext>
            </a:extLst>
          </p:cNvPr>
          <p:cNvCxnSpPr>
            <a:cxnSpLocks/>
          </p:cNvCxnSpPr>
          <p:nvPr/>
        </p:nvCxnSpPr>
        <p:spPr>
          <a:xfrm>
            <a:off x="901699" y="2764367"/>
            <a:ext cx="275590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21EC7DD0-9893-4A55-940A-CBC6268F5C22}"/>
              </a:ext>
            </a:extLst>
          </p:cNvPr>
          <p:cNvCxnSpPr>
            <a:cxnSpLocks/>
          </p:cNvCxnSpPr>
          <p:nvPr/>
        </p:nvCxnSpPr>
        <p:spPr>
          <a:xfrm>
            <a:off x="5334000" y="179070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표 3">
            <a:extLst>
              <a:ext uri="{FF2B5EF4-FFF2-40B4-BE49-F238E27FC236}">
                <a16:creationId xmlns:a16="http://schemas.microsoft.com/office/drawing/2014/main" id="{9B1E7BCF-EB08-4170-9A5E-0210AFAE40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057639"/>
              </p:ext>
            </p:extLst>
          </p:nvPr>
        </p:nvGraphicFramePr>
        <p:xfrm>
          <a:off x="5727700" y="3306715"/>
          <a:ext cx="3657601" cy="3898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1">
                  <a:extLst>
                    <a:ext uri="{9D8B030D-6E8A-4147-A177-3AD203B41FA5}">
                      <a16:colId xmlns:a16="http://schemas.microsoft.com/office/drawing/2014/main" val="2061206724"/>
                    </a:ext>
                  </a:extLst>
                </a:gridCol>
              </a:tblGrid>
              <a:tr h="54685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 Light" panose="020B0600000101010101" charset="-127"/>
                          <a:ea typeface="Noto Sans KR Light" panose="020B0600000101010101" charset="-127"/>
                        </a:rPr>
                        <a:t>SmtpServerHandler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 Light" panose="020B0600000101010101" charset="-127"/>
                        <a:ea typeface="Noto Sans KR Light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700683"/>
                  </a:ext>
                </a:extLst>
              </a:tr>
              <a:tr h="1290105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 Light" panose="020B0600000101010101" charset="-127"/>
                          <a:ea typeface="Noto Sans KR Light" panose="020B0600000101010101" charset="-127"/>
                        </a:rPr>
                        <a:t>+ SERVER_READY_MESSAGE: String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 Light" panose="020B0600000101010101" charset="-127"/>
                          <a:ea typeface="Noto Sans KR Light" panose="020B0600000101010101" charset="-127"/>
                        </a:rPr>
                        <a:t>- DELIMITER: </a:t>
                      </a:r>
                      <a:r>
                        <a:rPr lang="en-US" altLang="ko-KR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 Light" panose="020B0600000101010101" charset="-127"/>
                          <a:ea typeface="Noto Sans KR Light" panose="020B0600000101010101" charset="-127"/>
                        </a:rPr>
                        <a:t>ByteBuf</a:t>
                      </a:r>
                      <a:endParaRPr lang="en-US" altLang="ko-KR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 Light" panose="020B0600000101010101" charset="-127"/>
                        <a:ea typeface="Noto Sans KR Light" panose="020B0600000101010101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 Light" panose="020B0600000101010101" charset="-127"/>
                          <a:ea typeface="Noto Sans KR Light" panose="020B0600000101010101" charset="-127"/>
                        </a:rPr>
                        <a:t>- </a:t>
                      </a:r>
                      <a:r>
                        <a:rPr lang="en-US" altLang="ko-KR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 Light" panose="020B0600000101010101" charset="-127"/>
                          <a:ea typeface="Noto Sans KR Light" panose="020B0600000101010101" charset="-127"/>
                        </a:rPr>
                        <a:t>smtpData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 Light" panose="020B0600000101010101" charset="-127"/>
                          <a:ea typeface="Noto Sans KR Light" panose="020B0600000101010101" charset="-127"/>
                        </a:rPr>
                        <a:t>: </a:t>
                      </a:r>
                      <a:r>
                        <a:rPr lang="en-US" altLang="ko-KR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 Light" panose="020B0600000101010101" charset="-127"/>
                          <a:ea typeface="Noto Sans KR Light" panose="020B0600000101010101" charset="-127"/>
                        </a:rPr>
                        <a:t>SmtpData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 Light" panose="020B0600000101010101" charset="-127"/>
                        <a:ea typeface="Noto Sans KR Light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489208"/>
                  </a:ext>
                </a:extLst>
              </a:tr>
              <a:tr h="2061117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 Light" panose="020B0600000101010101" charset="-127"/>
                          <a:ea typeface="Noto Sans KR Light" panose="020B0600000101010101" charset="-127"/>
                        </a:rPr>
                        <a:t>+ </a:t>
                      </a:r>
                      <a:r>
                        <a:rPr lang="en-US" altLang="ko-KR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 Light" panose="020B0600000101010101" charset="-127"/>
                          <a:ea typeface="Noto Sans KR Light" panose="020B0600000101010101" charset="-127"/>
                        </a:rPr>
                        <a:t>channelActive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 Light" panose="020B0600000101010101" charset="-127"/>
                          <a:ea typeface="Noto Sans KR Light" panose="020B0600000101010101" charset="-127"/>
                        </a:rPr>
                        <a:t>()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 Light" panose="020B0600000101010101" charset="-127"/>
                          <a:ea typeface="Noto Sans KR Light" panose="020B0600000101010101" charset="-127"/>
                        </a:rPr>
                        <a:t>+ </a:t>
                      </a:r>
                      <a:r>
                        <a:rPr lang="en-US" altLang="ko-KR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 Light" panose="020B0600000101010101" charset="-127"/>
                          <a:ea typeface="Noto Sans KR Light" panose="020B0600000101010101" charset="-127"/>
                        </a:rPr>
                        <a:t>channelRead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 Light" panose="020B0600000101010101" charset="-127"/>
                          <a:ea typeface="Noto Sans KR Light" panose="020B0600000101010101" charset="-127"/>
                        </a:rPr>
                        <a:t>()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 Light" panose="020B0600000101010101" charset="-127"/>
                          <a:ea typeface="Noto Sans KR Light" panose="020B0600000101010101" charset="-127"/>
                        </a:rPr>
                        <a:t>+ </a:t>
                      </a:r>
                      <a:r>
                        <a:rPr lang="en-US" altLang="ko-KR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 Light" panose="020B0600000101010101" charset="-127"/>
                          <a:ea typeface="Noto Sans KR Light" panose="020B0600000101010101" charset="-127"/>
                        </a:rPr>
                        <a:t>channelWriteAndFlush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 Light" panose="020B0600000101010101" charset="-127"/>
                          <a:ea typeface="Noto Sans KR Light" panose="020B0600000101010101" charset="-127"/>
                        </a:rPr>
                        <a:t>()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 Light" panose="020B0600000101010101" charset="-127"/>
                          <a:ea typeface="Noto Sans KR Light" panose="020B0600000101010101" charset="-127"/>
                        </a:rPr>
                        <a:t>+ </a:t>
                      </a:r>
                      <a:r>
                        <a:rPr lang="en-US" altLang="ko-KR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 Light" panose="020B0600000101010101" charset="-127"/>
                          <a:ea typeface="Noto Sans KR Light" panose="020B0600000101010101" charset="-127"/>
                        </a:rPr>
                        <a:t>sendValidationRequest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 Light" panose="020B0600000101010101" charset="-127"/>
                          <a:ea typeface="Noto Sans KR Light" panose="020B0600000101010101" charset="-127"/>
                        </a:rPr>
                        <a:t>()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 Light" panose="020B0600000101010101" charset="-127"/>
                          <a:ea typeface="Noto Sans KR Light" panose="020B0600000101010101" charset="-127"/>
                        </a:rPr>
                        <a:t>+ </a:t>
                      </a:r>
                      <a:r>
                        <a:rPr lang="en-US" altLang="ko-KR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 Light" panose="020B0600000101010101" charset="-127"/>
                          <a:ea typeface="Noto Sans KR Light" panose="020B0600000101010101" charset="-127"/>
                        </a:rPr>
                        <a:t>exceptionCaught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 Light" panose="020B0600000101010101" charset="-127"/>
                          <a:ea typeface="Noto Sans KR Light" panose="020B0600000101010101" charset="-127"/>
                        </a:rPr>
                        <a:t>()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991930"/>
                  </a:ext>
                </a:extLst>
              </a:tr>
            </a:tbl>
          </a:graphicData>
        </a:graphic>
      </p:graphicFrame>
      <p:graphicFrame>
        <p:nvGraphicFramePr>
          <p:cNvPr id="50" name="표 3">
            <a:extLst>
              <a:ext uri="{FF2B5EF4-FFF2-40B4-BE49-F238E27FC236}">
                <a16:creationId xmlns:a16="http://schemas.microsoft.com/office/drawing/2014/main" id="{6F729EB3-7711-47B4-9202-C050CBB618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332970"/>
              </p:ext>
            </p:extLst>
          </p:nvPr>
        </p:nvGraphicFramePr>
        <p:xfrm>
          <a:off x="5715000" y="7347635"/>
          <a:ext cx="3276600" cy="1580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600">
                  <a:extLst>
                    <a:ext uri="{9D8B030D-6E8A-4147-A177-3AD203B41FA5}">
                      <a16:colId xmlns:a16="http://schemas.microsoft.com/office/drawing/2014/main" val="2061206724"/>
                    </a:ext>
                  </a:extLst>
                </a:gridCol>
              </a:tblGrid>
              <a:tr h="5667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 Light" panose="020B0600000101010101" charset="-127"/>
                          <a:ea typeface="Noto Sans KR Light" panose="020B0600000101010101" charset="-127"/>
                        </a:rPr>
                        <a:t>&lt;&lt; interface &gt;&gt;</a:t>
                      </a:r>
                    </a:p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 Light" panose="020B0600000101010101" charset="-127"/>
                          <a:ea typeface="Noto Sans KR Light" panose="020B0600000101010101" charset="-127"/>
                        </a:rPr>
                        <a:t>SmtpCommandHandler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 Light" panose="020B0600000101010101" charset="-127"/>
                        <a:ea typeface="Noto Sans KR Light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700683"/>
                  </a:ext>
                </a:extLst>
              </a:tr>
              <a:tr h="940647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 Light" panose="020B0600000101010101" charset="-127"/>
                          <a:ea typeface="Noto Sans KR Light" panose="020B0600000101010101" charset="-127"/>
                        </a:rPr>
                        <a:t>+ check(): Boolean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 Light" panose="020B0600000101010101" charset="-127"/>
                          <a:ea typeface="Noto Sans KR Light" panose="020B0600000101010101" charset="-127"/>
                        </a:rPr>
                        <a:t>+ handle(): String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991930"/>
                  </a:ext>
                </a:extLst>
              </a:tr>
            </a:tbl>
          </a:graphicData>
        </a:graphic>
      </p:graphicFrame>
      <p:graphicFrame>
        <p:nvGraphicFramePr>
          <p:cNvPr id="51" name="표 3">
            <a:extLst>
              <a:ext uri="{FF2B5EF4-FFF2-40B4-BE49-F238E27FC236}">
                <a16:creationId xmlns:a16="http://schemas.microsoft.com/office/drawing/2014/main" id="{82E6C790-3A36-4254-B9EE-72FCA8EB4F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031520"/>
              </p:ext>
            </p:extLst>
          </p:nvPr>
        </p:nvGraphicFramePr>
        <p:xfrm>
          <a:off x="13944600" y="6521450"/>
          <a:ext cx="3276600" cy="2341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600">
                  <a:extLst>
                    <a:ext uri="{9D8B030D-6E8A-4147-A177-3AD203B41FA5}">
                      <a16:colId xmlns:a16="http://schemas.microsoft.com/office/drawing/2014/main" val="2061206724"/>
                    </a:ext>
                  </a:extLst>
                </a:gridCol>
              </a:tblGrid>
              <a:tr h="459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KR Light" panose="020B0600000101010101" charset="-127"/>
                          <a:ea typeface="Noto Sans KR Light" panose="020B0600000101010101" charset="-127"/>
                        </a:rPr>
                        <a:t>SmtpServer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 Light" panose="020B0600000101010101" charset="-127"/>
                        <a:ea typeface="Noto Sans KR Light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700683"/>
                  </a:ext>
                </a:extLst>
              </a:tr>
              <a:tr h="940647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 Light" panose="020B0600000101010101" charset="-127"/>
                        <a:ea typeface="Noto Sans KR Light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489208"/>
                  </a:ext>
                </a:extLst>
              </a:tr>
              <a:tr h="940647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KR Light" panose="020B0600000101010101" charset="-127"/>
                        <a:ea typeface="Noto Sans KR Light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991930"/>
                  </a:ext>
                </a:extLst>
              </a:tr>
            </a:tbl>
          </a:graphicData>
        </a:graphic>
      </p:graphicFrame>
      <p:pic>
        <p:nvPicPr>
          <p:cNvPr id="56" name="그림 55">
            <a:extLst>
              <a:ext uri="{FF2B5EF4-FFF2-40B4-BE49-F238E27FC236}">
                <a16:creationId xmlns:a16="http://schemas.microsoft.com/office/drawing/2014/main" id="{58CB53C8-F8CE-4D04-8B25-4513FD0D58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84" t="19477" r="17004" b="27712"/>
          <a:stretch/>
        </p:blipFill>
        <p:spPr>
          <a:xfrm>
            <a:off x="12969388" y="6683110"/>
            <a:ext cx="3657600" cy="17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38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67D12C0D-3F45-4F16-8F1C-A074D3F1440D}"/>
              </a:ext>
            </a:extLst>
          </p:cNvPr>
          <p:cNvSpPr txBox="1"/>
          <p:nvPr/>
        </p:nvSpPr>
        <p:spPr>
          <a:xfrm>
            <a:off x="513933" y="449692"/>
            <a:ext cx="10486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346D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01.</a:t>
            </a:r>
            <a:endParaRPr 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6346D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3124020-A8AE-4D91-AFE0-FB81AE71949D}"/>
              </a:ext>
            </a:extLst>
          </p:cNvPr>
          <p:cNvSpPr txBox="1"/>
          <p:nvPr/>
        </p:nvSpPr>
        <p:spPr>
          <a:xfrm>
            <a:off x="1502362" y="571138"/>
            <a:ext cx="13813838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Black" panose="020B0600000101010101" charset="-127"/>
                <a:ea typeface="Noto Sans KR Black" panose="020B0600000101010101" charset="-127"/>
              </a:rPr>
              <a:t>smtp-server </a:t>
            </a:r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Black" panose="020B0600000101010101" charset="-127"/>
                <a:ea typeface="Noto Sans KR Black" panose="020B0600000101010101" charset="-127"/>
              </a:rPr>
              <a:t>기능구현</a:t>
            </a:r>
            <a:endParaRPr 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Black" panose="020B0600000101010101" charset="-127"/>
              <a:ea typeface="Noto Sans KR Black" panose="020B0600000101010101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386026E-4578-429B-8775-260DAC91A9AC}"/>
              </a:ext>
            </a:extLst>
          </p:cNvPr>
          <p:cNvCxnSpPr>
            <a:cxnSpLocks/>
          </p:cNvCxnSpPr>
          <p:nvPr/>
        </p:nvCxnSpPr>
        <p:spPr>
          <a:xfrm>
            <a:off x="607912" y="1280689"/>
            <a:ext cx="8755163" cy="0"/>
          </a:xfrm>
          <a:prstGeom prst="line">
            <a:avLst/>
          </a:prstGeom>
          <a:ln w="28575">
            <a:solidFill>
              <a:srgbClr val="0634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40016B97-A076-484D-8164-C90A57E51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화살표: 오각형 67">
            <a:extLst>
              <a:ext uri="{FF2B5EF4-FFF2-40B4-BE49-F238E27FC236}">
                <a16:creationId xmlns:a16="http://schemas.microsoft.com/office/drawing/2014/main" id="{2D5C655C-F1D5-4DEE-A933-91335B7F020C}"/>
              </a:ext>
            </a:extLst>
          </p:cNvPr>
          <p:cNvSpPr/>
          <p:nvPr/>
        </p:nvSpPr>
        <p:spPr>
          <a:xfrm>
            <a:off x="2111325" y="1866900"/>
            <a:ext cx="4403775" cy="6857996"/>
          </a:xfrm>
          <a:custGeom>
            <a:avLst/>
            <a:gdLst>
              <a:gd name="connsiteX0" fmla="*/ 0 w 4403775"/>
              <a:gd name="connsiteY0" fmla="*/ 0 h 6857996"/>
              <a:gd name="connsiteX1" fmla="*/ 2963917 w 4403775"/>
              <a:gd name="connsiteY1" fmla="*/ 0 h 6857996"/>
              <a:gd name="connsiteX2" fmla="*/ 4403775 w 4403775"/>
              <a:gd name="connsiteY2" fmla="*/ 3428998 h 6857996"/>
              <a:gd name="connsiteX3" fmla="*/ 2963917 w 4403775"/>
              <a:gd name="connsiteY3" fmla="*/ 6857996 h 6857996"/>
              <a:gd name="connsiteX4" fmla="*/ 0 w 4403775"/>
              <a:gd name="connsiteY4" fmla="*/ 6857996 h 6857996"/>
              <a:gd name="connsiteX5" fmla="*/ 0 w 4403775"/>
              <a:gd name="connsiteY5" fmla="*/ 0 h 6857996"/>
              <a:gd name="connsiteX0" fmla="*/ 3125 w 4406900"/>
              <a:gd name="connsiteY0" fmla="*/ 0 h 6857996"/>
              <a:gd name="connsiteX1" fmla="*/ 2967042 w 4406900"/>
              <a:gd name="connsiteY1" fmla="*/ 0 h 6857996"/>
              <a:gd name="connsiteX2" fmla="*/ 4406900 w 4406900"/>
              <a:gd name="connsiteY2" fmla="*/ 3428998 h 6857996"/>
              <a:gd name="connsiteX3" fmla="*/ 2967042 w 4406900"/>
              <a:gd name="connsiteY3" fmla="*/ 6857996 h 6857996"/>
              <a:gd name="connsiteX4" fmla="*/ 3125 w 4406900"/>
              <a:gd name="connsiteY4" fmla="*/ 6857996 h 6857996"/>
              <a:gd name="connsiteX5" fmla="*/ 0 w 4406900"/>
              <a:gd name="connsiteY5" fmla="*/ 3327400 h 6857996"/>
              <a:gd name="connsiteX6" fmla="*/ 3125 w 4406900"/>
              <a:gd name="connsiteY6" fmla="*/ 0 h 6857996"/>
              <a:gd name="connsiteX0" fmla="*/ 220477 w 4624252"/>
              <a:gd name="connsiteY0" fmla="*/ 0 h 6857996"/>
              <a:gd name="connsiteX1" fmla="*/ 3184394 w 4624252"/>
              <a:gd name="connsiteY1" fmla="*/ 0 h 6857996"/>
              <a:gd name="connsiteX2" fmla="*/ 4624252 w 4624252"/>
              <a:gd name="connsiteY2" fmla="*/ 3428998 h 6857996"/>
              <a:gd name="connsiteX3" fmla="*/ 3184394 w 4624252"/>
              <a:gd name="connsiteY3" fmla="*/ 6857996 h 6857996"/>
              <a:gd name="connsiteX4" fmla="*/ 220477 w 4624252"/>
              <a:gd name="connsiteY4" fmla="*/ 6857996 h 6857996"/>
              <a:gd name="connsiteX5" fmla="*/ 217352 w 4624252"/>
              <a:gd name="connsiteY5" fmla="*/ 3327400 h 6857996"/>
              <a:gd name="connsiteX6" fmla="*/ 217352 w 4624252"/>
              <a:gd name="connsiteY6" fmla="*/ 2933700 h 6857996"/>
              <a:gd name="connsiteX7" fmla="*/ 220477 w 4624252"/>
              <a:gd name="connsiteY7" fmla="*/ 0 h 6857996"/>
              <a:gd name="connsiteX0" fmla="*/ 217352 w 4624252"/>
              <a:gd name="connsiteY0" fmla="*/ 3327400 h 6857996"/>
              <a:gd name="connsiteX1" fmla="*/ 217352 w 4624252"/>
              <a:gd name="connsiteY1" fmla="*/ 2933700 h 6857996"/>
              <a:gd name="connsiteX2" fmla="*/ 220477 w 4624252"/>
              <a:gd name="connsiteY2" fmla="*/ 0 h 6857996"/>
              <a:gd name="connsiteX3" fmla="*/ 3184394 w 4624252"/>
              <a:gd name="connsiteY3" fmla="*/ 0 h 6857996"/>
              <a:gd name="connsiteX4" fmla="*/ 4624252 w 4624252"/>
              <a:gd name="connsiteY4" fmla="*/ 3428998 h 6857996"/>
              <a:gd name="connsiteX5" fmla="*/ 3184394 w 4624252"/>
              <a:gd name="connsiteY5" fmla="*/ 6857996 h 6857996"/>
              <a:gd name="connsiteX6" fmla="*/ 220477 w 4624252"/>
              <a:gd name="connsiteY6" fmla="*/ 6857996 h 6857996"/>
              <a:gd name="connsiteX7" fmla="*/ 308792 w 4624252"/>
              <a:gd name="connsiteY7" fmla="*/ 3418840 h 6857996"/>
              <a:gd name="connsiteX0" fmla="*/ 611052 w 4624252"/>
              <a:gd name="connsiteY0" fmla="*/ 2971800 h 6857996"/>
              <a:gd name="connsiteX1" fmla="*/ 217352 w 4624252"/>
              <a:gd name="connsiteY1" fmla="*/ 2933700 h 6857996"/>
              <a:gd name="connsiteX2" fmla="*/ 220477 w 4624252"/>
              <a:gd name="connsiteY2" fmla="*/ 0 h 6857996"/>
              <a:gd name="connsiteX3" fmla="*/ 3184394 w 4624252"/>
              <a:gd name="connsiteY3" fmla="*/ 0 h 6857996"/>
              <a:gd name="connsiteX4" fmla="*/ 4624252 w 4624252"/>
              <a:gd name="connsiteY4" fmla="*/ 3428998 h 6857996"/>
              <a:gd name="connsiteX5" fmla="*/ 3184394 w 4624252"/>
              <a:gd name="connsiteY5" fmla="*/ 6857996 h 6857996"/>
              <a:gd name="connsiteX6" fmla="*/ 220477 w 4624252"/>
              <a:gd name="connsiteY6" fmla="*/ 6857996 h 6857996"/>
              <a:gd name="connsiteX7" fmla="*/ 308792 w 4624252"/>
              <a:gd name="connsiteY7" fmla="*/ 3418840 h 6857996"/>
              <a:gd name="connsiteX0" fmla="*/ 0 w 4635500"/>
              <a:gd name="connsiteY0" fmla="*/ 3225800 h 6857996"/>
              <a:gd name="connsiteX1" fmla="*/ 228600 w 4635500"/>
              <a:gd name="connsiteY1" fmla="*/ 2933700 h 6857996"/>
              <a:gd name="connsiteX2" fmla="*/ 231725 w 4635500"/>
              <a:gd name="connsiteY2" fmla="*/ 0 h 6857996"/>
              <a:gd name="connsiteX3" fmla="*/ 3195642 w 4635500"/>
              <a:gd name="connsiteY3" fmla="*/ 0 h 6857996"/>
              <a:gd name="connsiteX4" fmla="*/ 4635500 w 4635500"/>
              <a:gd name="connsiteY4" fmla="*/ 3428998 h 6857996"/>
              <a:gd name="connsiteX5" fmla="*/ 3195642 w 4635500"/>
              <a:gd name="connsiteY5" fmla="*/ 6857996 h 6857996"/>
              <a:gd name="connsiteX6" fmla="*/ 231725 w 4635500"/>
              <a:gd name="connsiteY6" fmla="*/ 6857996 h 6857996"/>
              <a:gd name="connsiteX7" fmla="*/ 320040 w 4635500"/>
              <a:gd name="connsiteY7" fmla="*/ 3418840 h 6857996"/>
              <a:gd name="connsiteX0" fmla="*/ 0 w 4635500"/>
              <a:gd name="connsiteY0" fmla="*/ 3225800 h 6857996"/>
              <a:gd name="connsiteX1" fmla="*/ 228600 w 4635500"/>
              <a:gd name="connsiteY1" fmla="*/ 2933700 h 6857996"/>
              <a:gd name="connsiteX2" fmla="*/ 231725 w 4635500"/>
              <a:gd name="connsiteY2" fmla="*/ 0 h 6857996"/>
              <a:gd name="connsiteX3" fmla="*/ 3195642 w 4635500"/>
              <a:gd name="connsiteY3" fmla="*/ 0 h 6857996"/>
              <a:gd name="connsiteX4" fmla="*/ 4635500 w 4635500"/>
              <a:gd name="connsiteY4" fmla="*/ 3428998 h 6857996"/>
              <a:gd name="connsiteX5" fmla="*/ 3195642 w 4635500"/>
              <a:gd name="connsiteY5" fmla="*/ 6857996 h 6857996"/>
              <a:gd name="connsiteX6" fmla="*/ 231725 w 4635500"/>
              <a:gd name="connsiteY6" fmla="*/ 6857996 h 6857996"/>
              <a:gd name="connsiteX7" fmla="*/ 320040 w 4635500"/>
              <a:gd name="connsiteY7" fmla="*/ 3418840 h 6857996"/>
              <a:gd name="connsiteX8" fmla="*/ 0 w 4635500"/>
              <a:gd name="connsiteY8" fmla="*/ 3225800 h 6857996"/>
              <a:gd name="connsiteX0" fmla="*/ 320040 w 4635500"/>
              <a:gd name="connsiteY0" fmla="*/ 3418840 h 6857996"/>
              <a:gd name="connsiteX1" fmla="*/ 0 w 4635500"/>
              <a:gd name="connsiteY1" fmla="*/ 3225800 h 6857996"/>
              <a:gd name="connsiteX2" fmla="*/ 228600 w 4635500"/>
              <a:gd name="connsiteY2" fmla="*/ 2933700 h 6857996"/>
              <a:gd name="connsiteX3" fmla="*/ 231725 w 4635500"/>
              <a:gd name="connsiteY3" fmla="*/ 0 h 6857996"/>
              <a:gd name="connsiteX4" fmla="*/ 3195642 w 4635500"/>
              <a:gd name="connsiteY4" fmla="*/ 0 h 6857996"/>
              <a:gd name="connsiteX5" fmla="*/ 4635500 w 4635500"/>
              <a:gd name="connsiteY5" fmla="*/ 3428998 h 6857996"/>
              <a:gd name="connsiteX6" fmla="*/ 3195642 w 4635500"/>
              <a:gd name="connsiteY6" fmla="*/ 6857996 h 6857996"/>
              <a:gd name="connsiteX7" fmla="*/ 231725 w 4635500"/>
              <a:gd name="connsiteY7" fmla="*/ 6857996 h 6857996"/>
              <a:gd name="connsiteX8" fmla="*/ 411480 w 4635500"/>
              <a:gd name="connsiteY8" fmla="*/ 3510280 h 6857996"/>
              <a:gd name="connsiteX0" fmla="*/ 320040 w 4635500"/>
              <a:gd name="connsiteY0" fmla="*/ 3418840 h 6857996"/>
              <a:gd name="connsiteX1" fmla="*/ 0 w 4635500"/>
              <a:gd name="connsiteY1" fmla="*/ 3225800 h 6857996"/>
              <a:gd name="connsiteX2" fmla="*/ 228600 w 4635500"/>
              <a:gd name="connsiteY2" fmla="*/ 2933700 h 6857996"/>
              <a:gd name="connsiteX3" fmla="*/ 231725 w 4635500"/>
              <a:gd name="connsiteY3" fmla="*/ 0 h 6857996"/>
              <a:gd name="connsiteX4" fmla="*/ 3195642 w 4635500"/>
              <a:gd name="connsiteY4" fmla="*/ 0 h 6857996"/>
              <a:gd name="connsiteX5" fmla="*/ 4635500 w 4635500"/>
              <a:gd name="connsiteY5" fmla="*/ 3428998 h 6857996"/>
              <a:gd name="connsiteX6" fmla="*/ 3195642 w 4635500"/>
              <a:gd name="connsiteY6" fmla="*/ 6857996 h 6857996"/>
              <a:gd name="connsiteX7" fmla="*/ 231725 w 4635500"/>
              <a:gd name="connsiteY7" fmla="*/ 6857996 h 6857996"/>
              <a:gd name="connsiteX0" fmla="*/ 308793 w 4624253"/>
              <a:gd name="connsiteY0" fmla="*/ 3418840 h 6857996"/>
              <a:gd name="connsiteX1" fmla="*/ 217353 w 4624253"/>
              <a:gd name="connsiteY1" fmla="*/ 2933700 h 6857996"/>
              <a:gd name="connsiteX2" fmla="*/ 220478 w 4624253"/>
              <a:gd name="connsiteY2" fmla="*/ 0 h 6857996"/>
              <a:gd name="connsiteX3" fmla="*/ 3184395 w 4624253"/>
              <a:gd name="connsiteY3" fmla="*/ 0 h 6857996"/>
              <a:gd name="connsiteX4" fmla="*/ 4624253 w 4624253"/>
              <a:gd name="connsiteY4" fmla="*/ 3428998 h 6857996"/>
              <a:gd name="connsiteX5" fmla="*/ 3184395 w 4624253"/>
              <a:gd name="connsiteY5" fmla="*/ 6857996 h 6857996"/>
              <a:gd name="connsiteX6" fmla="*/ 220478 w 4624253"/>
              <a:gd name="connsiteY6" fmla="*/ 6857996 h 6857996"/>
              <a:gd name="connsiteX0" fmla="*/ 88315 w 4403775"/>
              <a:gd name="connsiteY0" fmla="*/ 3418840 h 6857996"/>
              <a:gd name="connsiteX1" fmla="*/ 0 w 4403775"/>
              <a:gd name="connsiteY1" fmla="*/ 0 h 6857996"/>
              <a:gd name="connsiteX2" fmla="*/ 2963917 w 4403775"/>
              <a:gd name="connsiteY2" fmla="*/ 0 h 6857996"/>
              <a:gd name="connsiteX3" fmla="*/ 4403775 w 4403775"/>
              <a:gd name="connsiteY3" fmla="*/ 3428998 h 6857996"/>
              <a:gd name="connsiteX4" fmla="*/ 2963917 w 4403775"/>
              <a:gd name="connsiteY4" fmla="*/ 6857996 h 6857996"/>
              <a:gd name="connsiteX5" fmla="*/ 0 w 4403775"/>
              <a:gd name="connsiteY5" fmla="*/ 6857996 h 6857996"/>
              <a:gd name="connsiteX0" fmla="*/ 0 w 4403775"/>
              <a:gd name="connsiteY0" fmla="*/ 0 h 6857996"/>
              <a:gd name="connsiteX1" fmla="*/ 2963917 w 4403775"/>
              <a:gd name="connsiteY1" fmla="*/ 0 h 6857996"/>
              <a:gd name="connsiteX2" fmla="*/ 4403775 w 4403775"/>
              <a:gd name="connsiteY2" fmla="*/ 3428998 h 6857996"/>
              <a:gd name="connsiteX3" fmla="*/ 2963917 w 4403775"/>
              <a:gd name="connsiteY3" fmla="*/ 6857996 h 6857996"/>
              <a:gd name="connsiteX4" fmla="*/ 0 w 4403775"/>
              <a:gd name="connsiteY4" fmla="*/ 6857996 h 685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3775" h="6857996">
                <a:moveTo>
                  <a:pt x="0" y="0"/>
                </a:moveTo>
                <a:lnTo>
                  <a:pt x="2963917" y="0"/>
                </a:lnTo>
                <a:lnTo>
                  <a:pt x="4403775" y="3428998"/>
                </a:lnTo>
                <a:lnTo>
                  <a:pt x="2963917" y="6857996"/>
                </a:lnTo>
                <a:lnTo>
                  <a:pt x="0" y="6857996"/>
                </a:lnTo>
              </a:path>
            </a:pathLst>
          </a:custGeom>
          <a:solidFill>
            <a:schemeClr val="bg1"/>
          </a:solidFill>
          <a:ln>
            <a:solidFill>
              <a:srgbClr val="093F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EABD36B0-B56D-4993-B060-33095A3255EA}"/>
              </a:ext>
            </a:extLst>
          </p:cNvPr>
          <p:cNvSpPr/>
          <p:nvPr/>
        </p:nvSpPr>
        <p:spPr>
          <a:xfrm>
            <a:off x="5447231" y="2299112"/>
            <a:ext cx="5601769" cy="5986032"/>
          </a:xfrm>
          <a:custGeom>
            <a:avLst/>
            <a:gdLst>
              <a:gd name="connsiteX0" fmla="*/ 0 w 5601769"/>
              <a:gd name="connsiteY0" fmla="*/ 0 h 5986032"/>
              <a:gd name="connsiteX1" fmla="*/ 5601769 w 5601769"/>
              <a:gd name="connsiteY1" fmla="*/ 0 h 5986032"/>
              <a:gd name="connsiteX2" fmla="*/ 5601769 w 5601769"/>
              <a:gd name="connsiteY2" fmla="*/ 5986032 h 5986032"/>
              <a:gd name="connsiteX3" fmla="*/ 3166 w 5601769"/>
              <a:gd name="connsiteY3" fmla="*/ 5986032 h 5986032"/>
              <a:gd name="connsiteX4" fmla="*/ 1258369 w 5601769"/>
              <a:gd name="connsiteY4" fmla="*/ 2996786 h 598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01769" h="5986032">
                <a:moveTo>
                  <a:pt x="0" y="0"/>
                </a:moveTo>
                <a:lnTo>
                  <a:pt x="5601769" y="0"/>
                </a:lnTo>
                <a:lnTo>
                  <a:pt x="5601769" y="5986032"/>
                </a:lnTo>
                <a:lnTo>
                  <a:pt x="3166" y="5986032"/>
                </a:lnTo>
                <a:lnTo>
                  <a:pt x="1258369" y="2996786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647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67D12C0D-3F45-4F16-8F1C-A074D3F1440D}"/>
              </a:ext>
            </a:extLst>
          </p:cNvPr>
          <p:cNvSpPr txBox="1"/>
          <p:nvPr/>
        </p:nvSpPr>
        <p:spPr>
          <a:xfrm>
            <a:off x="513933" y="449692"/>
            <a:ext cx="10486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346D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01.</a:t>
            </a:r>
            <a:endParaRPr 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6346D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3124020-A8AE-4D91-AFE0-FB81AE71949D}"/>
              </a:ext>
            </a:extLst>
          </p:cNvPr>
          <p:cNvSpPr txBox="1"/>
          <p:nvPr/>
        </p:nvSpPr>
        <p:spPr>
          <a:xfrm>
            <a:off x="1502362" y="571138"/>
            <a:ext cx="13813838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Black" panose="020B0600000101010101" charset="-127"/>
                <a:ea typeface="Noto Sans KR Black" panose="020B0600000101010101" charset="-127"/>
              </a:rPr>
              <a:t>smtp-server </a:t>
            </a:r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12121"/>
                </a:solidFill>
                <a:latin typeface="Noto Sans KR Black" panose="020B0600000101010101" charset="-127"/>
                <a:ea typeface="Noto Sans KR Black" panose="020B0600000101010101" charset="-127"/>
              </a:rPr>
              <a:t>기능구현</a:t>
            </a:r>
            <a:endParaRPr 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12121"/>
              </a:solidFill>
              <a:latin typeface="Noto Sans KR Black" panose="020B0600000101010101" charset="-127"/>
              <a:ea typeface="Noto Sans KR Black" panose="020B0600000101010101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386026E-4578-429B-8775-260DAC91A9AC}"/>
              </a:ext>
            </a:extLst>
          </p:cNvPr>
          <p:cNvCxnSpPr>
            <a:cxnSpLocks/>
          </p:cNvCxnSpPr>
          <p:nvPr/>
        </p:nvCxnSpPr>
        <p:spPr>
          <a:xfrm>
            <a:off x="607912" y="1280689"/>
            <a:ext cx="8755163" cy="0"/>
          </a:xfrm>
          <a:prstGeom prst="line">
            <a:avLst/>
          </a:prstGeom>
          <a:ln w="28575">
            <a:solidFill>
              <a:srgbClr val="0634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40016B97-A076-484D-8164-C90A57E51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705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</TotalTime>
  <Pages>32</Pages>
  <Words>852</Words>
  <Characters>0</Characters>
  <Application>Microsoft Office PowerPoint</Application>
  <DocSecurity>0</DocSecurity>
  <PresentationFormat>사용자 지정</PresentationFormat>
  <Lines>0</Lines>
  <Paragraphs>387</Paragraphs>
  <Slides>21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1" baseType="lpstr">
      <vt:lpstr>Noto Sans KR Regular</vt:lpstr>
      <vt:lpstr>맑은 고딕</vt:lpstr>
      <vt:lpstr>Arial</vt:lpstr>
      <vt:lpstr>Noto Sans KR Black</vt:lpstr>
      <vt:lpstr>Noto Sans KR ExtraBold</vt:lpstr>
      <vt:lpstr>Noto Sans KR Light</vt:lpstr>
      <vt:lpstr>Tw Cen MT Condensed Extra Bold</vt:lpstr>
      <vt:lpstr>Calibri</vt:lpstr>
      <vt:lpstr>Segoe UI Black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kftc</cp:lastModifiedBy>
  <cp:revision>47</cp:revision>
  <dcterms:modified xsi:type="dcterms:W3CDTF">2024-03-08T08:20:08Z</dcterms:modified>
  <cp:version>9.104.180.50690</cp:version>
</cp:coreProperties>
</file>